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5" Type="http://schemas.microsoft.com/office/2020/02/relationships/classificationlabels" Target="docMetadata/LabelInfo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6" r:id="rId4"/>
  </p:sldMasterIdLst>
  <p:notesMasterIdLst>
    <p:notesMasterId r:id="rId23"/>
  </p:notesMasterIdLst>
  <p:handoutMasterIdLst>
    <p:handoutMasterId r:id="rId24"/>
  </p:handoutMasterIdLst>
  <p:sldIdLst>
    <p:sldId id="291" r:id="rId5"/>
    <p:sldId id="256" r:id="rId6"/>
    <p:sldId id="277" r:id="rId7"/>
    <p:sldId id="292" r:id="rId8"/>
    <p:sldId id="262" r:id="rId9"/>
    <p:sldId id="293" r:id="rId10"/>
    <p:sldId id="294" r:id="rId11"/>
    <p:sldId id="275" r:id="rId12"/>
    <p:sldId id="289" r:id="rId13"/>
    <p:sldId id="295" r:id="rId14"/>
    <p:sldId id="296" r:id="rId15"/>
    <p:sldId id="278" r:id="rId16"/>
    <p:sldId id="298" r:id="rId17"/>
    <p:sldId id="261" r:id="rId18"/>
    <p:sldId id="304" r:id="rId19"/>
    <p:sldId id="264" r:id="rId20"/>
    <p:sldId id="303" r:id="rId21"/>
    <p:sldId id="276" r:id="rId22"/>
  </p:sldIdLst>
  <p:sldSz cx="12192000" cy="6858000"/>
  <p:notesSz cx="6858000" cy="9144000"/>
  <p:defaultTextStyle>
    <a:defPPr rtl="0"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360" userDrawn="1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00000000-0000-0000-0000-000000000000}" name="Author" initials="A" userId="Author" providerId="AD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5" name="Author" initials="A" lastIdx="0" clrIdx="4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9E6D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95" d="100"/>
          <a:sy n="95" d="100"/>
        </p:scale>
        <p:origin x="163" y="72"/>
      </p:cViewPr>
      <p:guideLst>
        <p:guide orient="horz" pos="33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3882" y="133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commentAuthors" Target="commentAuthor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notesMaster" Target="notesMasters/notesMaster1.xml"/><Relationship Id="rId28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viewProps" Target="viewProps.xml"/><Relationship Id="rId30" Type="http://schemas.microsoft.com/office/2018/10/relationships/authors" Target="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en-tête 1">
            <a:extLst>
              <a:ext uri="{FF2B5EF4-FFF2-40B4-BE49-F238E27FC236}">
                <a16:creationId xmlns:a16="http://schemas.microsoft.com/office/drawing/2014/main" id="{53F6ED8B-CF52-4A64-BACC-61D9C1041E04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0D7022B2-02C5-4E03-99BC-0BA3C57AC49B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996F3730-8562-4D7F-A2D1-B258C4FC42CB}" type="datetime1">
              <a:rPr lang="fr-FR" smtClean="0"/>
              <a:t>06/02/2025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BC3FEE8C-8D38-4F2A-950E-071C6823E271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C567A6D-959B-4552-AB8D-4CCA819CAA71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4BF9A36D-7FAC-478F-9944-F324014F6FD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4246769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fr-FR" noProof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28B237-C4D2-43EE-AC18-AA163EB3D7BC}" type="datetime1">
              <a:rPr lang="fr-FR" smtClean="0"/>
              <a:pPr/>
              <a:t>06/02/2025</a:t>
            </a:fld>
            <a:endParaRPr lang="fr-FR" dirty="0"/>
          </a:p>
        </p:txBody>
      </p:sp>
      <p:sp>
        <p:nvSpPr>
          <p:cNvPr id="4" name="Espace réservé de l’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fr-FR" noProof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fr-FR" noProof="0"/>
              <a:t>Modifiez les styles du texte</a:t>
            </a:r>
          </a:p>
          <a:p>
            <a:pPr lvl="1" rtl="0"/>
            <a:r>
              <a:rPr lang="fr-FR" noProof="0"/>
              <a:t>Deuxième niveau</a:t>
            </a:r>
          </a:p>
          <a:p>
            <a:pPr lvl="2" rtl="0"/>
            <a:r>
              <a:rPr lang="fr-FR" noProof="0"/>
              <a:t>Troisième niveau</a:t>
            </a:r>
          </a:p>
          <a:p>
            <a:pPr lvl="3" rtl="0"/>
            <a:r>
              <a:rPr lang="fr-FR" noProof="0"/>
              <a:t>Quatrième niveau</a:t>
            </a:r>
          </a:p>
          <a:p>
            <a:pPr lvl="4" rtl="0"/>
            <a:r>
              <a:rPr lang="fr-FR" noProof="0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fr-FR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D4B9A9E5-4F7F-4A7D-9DE1-899232329269}" type="slidenum">
              <a:rPr lang="fr-FR" noProof="0" smtClean="0"/>
              <a:t>‹N°›</a:t>
            </a:fld>
            <a:endParaRPr lang="fr-FR" noProof="0"/>
          </a:p>
        </p:txBody>
      </p:sp>
    </p:spTree>
    <p:extLst>
      <p:ext uri="{BB962C8B-B14F-4D97-AF65-F5344CB8AC3E}">
        <p14:creationId xmlns:p14="http://schemas.microsoft.com/office/powerpoint/2010/main" val="138778318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D4B9A9E5-4F7F-4A7D-9DE1-899232329269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3701138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/>
          <a:p>
            <a:pPr rtl="0"/>
            <a:fld id="{D4B9A9E5-4F7F-4A7D-9DE1-899232329269}" type="slidenum">
              <a:rPr lang="fr-FR" smtClean="0"/>
              <a:t>18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032820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D4B9A9E5-4F7F-4A7D-9DE1-899232329269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6120138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D4B9A9E5-4F7F-4A7D-9DE1-899232329269}" type="slidenum">
              <a:rPr lang="fr-FR" smtClean="0"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157447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D4B9A9E5-4F7F-4A7D-9DE1-899232329269}" type="slidenum">
              <a:rPr lang="fr-FR" smtClean="0"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3023689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D4B9A9E5-4F7F-4A7D-9DE1-899232329269}" type="slidenum">
              <a:rPr lang="fr-FR" smtClean="0"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3261477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D4B9A9E5-4F7F-4A7D-9DE1-899232329269}" type="slidenum">
              <a:rPr lang="fr-FR" smtClean="0"/>
              <a:t>12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7499098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D4B9A9E5-4F7F-4A7D-9DE1-899232329269}" type="slidenum">
              <a:rPr lang="fr-FR" smtClean="0"/>
              <a:t>14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0515129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3AC6787-A4D1-F7D1-3253-F6A1067C0CC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E61E1800-AC57-F80E-1556-B2BDB79C077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CBD21C8B-84F4-B39E-8805-EABEE71B6DA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E7EAB907-CABF-C237-354E-1CBD1FD7E07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D4B9A9E5-4F7F-4A7D-9DE1-899232329269}" type="slidenum">
              <a:rPr lang="fr-FR" smtClean="0"/>
              <a:t>15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7815134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D4B9A9E5-4F7F-4A7D-9DE1-899232329269}" type="slidenum">
              <a:rPr lang="fr-FR" smtClean="0"/>
              <a:t>16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600461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svg"/><Relationship Id="rId7" Type="http://schemas.openxmlformats.org/officeDocument/2006/relationships/image" Target="../media/image20.svg"/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9.png"/><Relationship Id="rId5" Type="http://schemas.openxmlformats.org/officeDocument/2006/relationships/image" Target="../media/image18.svg"/><Relationship Id="rId4" Type="http://schemas.openxmlformats.org/officeDocument/2006/relationships/image" Target="../media/image17.pn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svg"/><Relationship Id="rId2" Type="http://schemas.openxmlformats.org/officeDocument/2006/relationships/image" Target="../media/image21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svg"/><Relationship Id="rId2" Type="http://schemas.openxmlformats.org/officeDocument/2006/relationships/image" Target="../media/image2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8.svg"/><Relationship Id="rId4" Type="http://schemas.openxmlformats.org/officeDocument/2006/relationships/image" Target="../media/image7.png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svg"/><Relationship Id="rId2" Type="http://schemas.openxmlformats.org/officeDocument/2006/relationships/image" Target="../media/image25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8.svg"/><Relationship Id="rId4" Type="http://schemas.openxmlformats.org/officeDocument/2006/relationships/image" Target="../media/image7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sv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sv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15B3628-62D7-4A6D-A79F-34DE91DBA31E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416040" y="4434840"/>
            <a:ext cx="4941771" cy="1122202"/>
          </a:xfrm>
        </p:spPr>
        <p:txBody>
          <a:bodyPr rtlCol="0" anchor="b">
            <a:noAutofit/>
          </a:bodyPr>
          <a:lstStyle>
            <a:lvl1pPr algn="l">
              <a:defRPr sz="3600" cap="all" spc="15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rtl="0"/>
            <a:r>
              <a:rPr lang="fr-FR" noProof="0"/>
              <a:t>CLIQUEZ POUR MODIFIER LE STYLE DU TITRE DU MASQUE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55457758-A125-4CEA-A3D5-CBD010417BD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416041" y="5586890"/>
            <a:ext cx="4941770" cy="396660"/>
          </a:xfrm>
        </p:spPr>
        <p:txBody>
          <a:bodyPr rtlCol="0">
            <a:normAutofit/>
          </a:bodyPr>
          <a:lstStyle>
            <a:lvl1pPr marL="0" indent="0" algn="l">
              <a:lnSpc>
                <a:spcPct val="100000"/>
              </a:lnSpc>
              <a:buNone/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rtl="0"/>
            <a:r>
              <a:rPr lang="fr-FR" noProof="0"/>
              <a:t>Modifiez le style des sous-titres du masque</a:t>
            </a:r>
          </a:p>
        </p:txBody>
      </p:sp>
      <p:pic>
        <p:nvPicPr>
          <p:cNvPr id="8" name="Graphisme 7">
            <a:extLst>
              <a:ext uri="{FF2B5EF4-FFF2-40B4-BE49-F238E27FC236}">
                <a16:creationId xmlns:a16="http://schemas.microsoft.com/office/drawing/2014/main" id="{A04F1E16-9A84-4D0E-9706-79C396AF6AE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l="9358" t="23650" b="-1"/>
          <a:stretch/>
        </p:blipFill>
        <p:spPr>
          <a:xfrm>
            <a:off x="0" y="0"/>
            <a:ext cx="9488312" cy="50543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31086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 des marché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1CF3B5C-31C4-46BA-9FAD-72DF917A84D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885156" y="892177"/>
            <a:ext cx="8421688" cy="1325563"/>
          </a:xfrm>
        </p:spPr>
        <p:txBody>
          <a:bodyPr rtlCol="0">
            <a:normAutofit/>
          </a:bodyPr>
          <a:lstStyle>
            <a:lvl1pPr algn="ctr">
              <a:defRPr lang="en-US" sz="2800" kern="1200" cap="all" spc="150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rtl="0"/>
            <a:r>
              <a:rPr lang="fr-FR" noProof="0"/>
              <a:t>CLIQUEZ POUR MODIFIER LE STYLE DU TITRE DU MASQUE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B659CD1F-9DFB-4048-9B9B-2BD7D4EC6400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2063855" y="3064615"/>
            <a:ext cx="1240971" cy="823912"/>
          </a:xfrm>
        </p:spPr>
        <p:txBody>
          <a:bodyPr rtlCol="0" anchor="ctr">
            <a:noAutofit/>
          </a:bodyPr>
          <a:lstStyle>
            <a:lvl1pPr marL="0" indent="0" algn="ctr">
              <a:buNone/>
              <a:defRPr lang="en-US" sz="4000" kern="1200" cap="all" spc="150" baseline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fr-FR" noProof="0"/>
              <a:t>#</a:t>
            </a:r>
          </a:p>
        </p:txBody>
      </p:sp>
      <p:sp>
        <p:nvSpPr>
          <p:cNvPr id="23" name="Espace réservé du texte 2">
            <a:extLst>
              <a:ext uri="{FF2B5EF4-FFF2-40B4-BE49-F238E27FC236}">
                <a16:creationId xmlns:a16="http://schemas.microsoft.com/office/drawing/2014/main" id="{A066E2EA-C6EA-4A02-818E-33BD582D92E7}"/>
              </a:ext>
            </a:extLst>
          </p:cNvPr>
          <p:cNvSpPr>
            <a:spLocks noGrp="1"/>
          </p:cNvSpPr>
          <p:nvPr>
            <p:ph type="body" idx="15" hasCustomPrompt="1"/>
          </p:nvPr>
        </p:nvSpPr>
        <p:spPr>
          <a:xfrm>
            <a:off x="5475514" y="3064615"/>
            <a:ext cx="1240971" cy="823912"/>
          </a:xfrm>
        </p:spPr>
        <p:txBody>
          <a:bodyPr rtlCol="0" anchor="ctr">
            <a:noAutofit/>
          </a:bodyPr>
          <a:lstStyle>
            <a:lvl1pPr marL="0" indent="0" algn="ctr">
              <a:buNone/>
              <a:defRPr lang="en-US" sz="4000" kern="1200" cap="all" spc="150" baseline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fr-FR" noProof="0"/>
              <a:t>#</a:t>
            </a:r>
          </a:p>
        </p:txBody>
      </p:sp>
      <p:sp>
        <p:nvSpPr>
          <p:cNvPr id="24" name="Espace réservé du texte 2">
            <a:extLst>
              <a:ext uri="{FF2B5EF4-FFF2-40B4-BE49-F238E27FC236}">
                <a16:creationId xmlns:a16="http://schemas.microsoft.com/office/drawing/2014/main" id="{97B9C3B0-3522-407C-B662-631E19ECC95F}"/>
              </a:ext>
            </a:extLst>
          </p:cNvPr>
          <p:cNvSpPr>
            <a:spLocks noGrp="1"/>
          </p:cNvSpPr>
          <p:nvPr>
            <p:ph type="body" idx="16" hasCustomPrompt="1"/>
          </p:nvPr>
        </p:nvSpPr>
        <p:spPr>
          <a:xfrm>
            <a:off x="8887174" y="3064615"/>
            <a:ext cx="1240971" cy="823912"/>
          </a:xfrm>
        </p:spPr>
        <p:txBody>
          <a:bodyPr rtlCol="0" anchor="ctr">
            <a:noAutofit/>
          </a:bodyPr>
          <a:lstStyle>
            <a:lvl1pPr marL="0" indent="0" algn="ctr">
              <a:buNone/>
              <a:defRPr lang="en-US" sz="4000" kern="1200" cap="all" spc="150" baseline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fr-FR" noProof="0"/>
              <a:t>#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AC9B20CF-6B91-4562-B799-0ABDAEBC0D2A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1129698" y="4824188"/>
            <a:ext cx="3124093" cy="462927"/>
          </a:xfrm>
        </p:spPr>
        <p:txBody>
          <a:bodyPr rtlCol="0">
            <a:noAutofit/>
          </a:bodyPr>
          <a:lstStyle>
            <a:lvl1pPr marL="0" indent="0" algn="ctr">
              <a:lnSpc>
                <a:spcPct val="100000"/>
              </a:lnSpc>
              <a:buNone/>
              <a:defRPr sz="2000" cap="all" spc="5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lnSpc>
                <a:spcPct val="100000"/>
              </a:lnSpc>
              <a:buNone/>
              <a:defRPr sz="1400" spc="50" baseline="0">
                <a:solidFill>
                  <a:schemeClr val="bg1"/>
                </a:solidFill>
              </a:defRPr>
            </a:lvl2pPr>
            <a:lvl3pPr marL="914400" indent="0">
              <a:lnSpc>
                <a:spcPct val="100000"/>
              </a:lnSpc>
              <a:buNone/>
              <a:defRPr sz="1400" spc="50" baseline="0">
                <a:solidFill>
                  <a:schemeClr val="bg1"/>
                </a:solidFill>
              </a:defRPr>
            </a:lvl3pPr>
            <a:lvl4pPr marL="1371600" indent="0">
              <a:lnSpc>
                <a:spcPct val="100000"/>
              </a:lnSpc>
              <a:buNone/>
              <a:defRPr sz="1400" spc="50" baseline="0">
                <a:solidFill>
                  <a:schemeClr val="bg1"/>
                </a:solidFill>
              </a:defRPr>
            </a:lvl4pPr>
            <a:lvl5pPr marL="1828800" indent="0">
              <a:lnSpc>
                <a:spcPct val="100000"/>
              </a:lnSpc>
              <a:buNone/>
              <a:defRPr sz="1400" spc="50" baseline="0">
                <a:solidFill>
                  <a:schemeClr val="bg1"/>
                </a:solidFill>
              </a:defRPr>
            </a:lvl5pPr>
          </a:lstStyle>
          <a:p>
            <a:pPr lvl="0" rtl="0"/>
            <a:r>
              <a:rPr lang="fr-FR" noProof="0"/>
              <a:t>Cliquez ici pour modifier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B36EE64B-44BF-4634-97BC-5ED74C6DF280}"/>
              </a:ext>
            </a:extLst>
          </p:cNvPr>
          <p:cNvSpPr>
            <a:spLocks noGrp="1"/>
          </p:cNvSpPr>
          <p:nvPr>
            <p:ph sz="quarter" idx="4" hasCustomPrompt="1"/>
          </p:nvPr>
        </p:nvSpPr>
        <p:spPr>
          <a:xfrm>
            <a:off x="4526261" y="4824188"/>
            <a:ext cx="3139479" cy="462927"/>
          </a:xfrm>
        </p:spPr>
        <p:txBody>
          <a:bodyPr rtlCol="0">
            <a:normAutofit/>
          </a:bodyPr>
          <a:lstStyle>
            <a:lvl1pPr marL="0" indent="0" algn="ctr">
              <a:lnSpc>
                <a:spcPct val="100000"/>
              </a:lnSpc>
              <a:buNone/>
              <a:defRPr sz="2000" cap="all" spc="5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lnSpc>
                <a:spcPct val="100000"/>
              </a:lnSpc>
              <a:buNone/>
              <a:defRPr sz="2000" cap="all" spc="50" baseline="0">
                <a:solidFill>
                  <a:schemeClr val="bg1"/>
                </a:solidFill>
              </a:defRPr>
            </a:lvl2pPr>
            <a:lvl3pPr marL="914400" indent="0">
              <a:lnSpc>
                <a:spcPct val="100000"/>
              </a:lnSpc>
              <a:buNone/>
              <a:defRPr sz="1400" spc="50" baseline="0">
                <a:solidFill>
                  <a:schemeClr val="bg1"/>
                </a:solidFill>
              </a:defRPr>
            </a:lvl3pPr>
            <a:lvl4pPr marL="1371600" indent="0">
              <a:lnSpc>
                <a:spcPct val="100000"/>
              </a:lnSpc>
              <a:buNone/>
              <a:defRPr sz="1400" spc="50" baseline="0">
                <a:solidFill>
                  <a:schemeClr val="bg1"/>
                </a:solidFill>
              </a:defRPr>
            </a:lvl4pPr>
            <a:lvl5pPr marL="1828800" indent="0">
              <a:lnSpc>
                <a:spcPct val="100000"/>
              </a:lnSpc>
              <a:buNone/>
              <a:defRPr sz="1400" spc="50" baseline="0">
                <a:solidFill>
                  <a:schemeClr val="bg1"/>
                </a:solidFill>
              </a:defRPr>
            </a:lvl5pPr>
          </a:lstStyle>
          <a:p>
            <a:pPr lvl="0" rtl="0"/>
            <a:r>
              <a:rPr lang="fr-FR" noProof="0"/>
              <a:t>Cliquez ici pour modifier</a:t>
            </a:r>
          </a:p>
        </p:txBody>
      </p:sp>
      <p:sp>
        <p:nvSpPr>
          <p:cNvPr id="22" name="Espace réservé du contenu 3">
            <a:extLst>
              <a:ext uri="{FF2B5EF4-FFF2-40B4-BE49-F238E27FC236}">
                <a16:creationId xmlns:a16="http://schemas.microsoft.com/office/drawing/2014/main" id="{C464A9BD-B815-4632-8F54-6EB70E48BAFF}"/>
              </a:ext>
            </a:extLst>
          </p:cNvPr>
          <p:cNvSpPr>
            <a:spLocks noGrp="1"/>
          </p:cNvSpPr>
          <p:nvPr>
            <p:ph sz="half" idx="14"/>
          </p:nvPr>
        </p:nvSpPr>
        <p:spPr>
          <a:xfrm>
            <a:off x="7938210" y="4824188"/>
            <a:ext cx="3124093" cy="462927"/>
          </a:xfrm>
        </p:spPr>
        <p:txBody>
          <a:bodyPr rtlCol="0">
            <a:noAutofit/>
          </a:bodyPr>
          <a:lstStyle>
            <a:lvl1pPr marL="0" indent="0" algn="ctr">
              <a:lnSpc>
                <a:spcPct val="100000"/>
              </a:lnSpc>
              <a:buNone/>
              <a:defRPr sz="2000" cap="all" spc="5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lnSpc>
                <a:spcPct val="100000"/>
              </a:lnSpc>
              <a:buNone/>
              <a:defRPr sz="1400" spc="50" baseline="0">
                <a:solidFill>
                  <a:schemeClr val="bg1"/>
                </a:solidFill>
              </a:defRPr>
            </a:lvl2pPr>
            <a:lvl3pPr marL="914400" indent="0">
              <a:lnSpc>
                <a:spcPct val="100000"/>
              </a:lnSpc>
              <a:buNone/>
              <a:defRPr sz="1400" spc="50" baseline="0">
                <a:solidFill>
                  <a:schemeClr val="bg1"/>
                </a:solidFill>
              </a:defRPr>
            </a:lvl3pPr>
            <a:lvl4pPr marL="1371600" indent="0">
              <a:lnSpc>
                <a:spcPct val="100000"/>
              </a:lnSpc>
              <a:buNone/>
              <a:defRPr sz="1400" spc="50" baseline="0">
                <a:solidFill>
                  <a:schemeClr val="bg1"/>
                </a:solidFill>
              </a:defRPr>
            </a:lvl4pPr>
            <a:lvl5pPr marL="1828800" indent="0">
              <a:lnSpc>
                <a:spcPct val="100000"/>
              </a:lnSpc>
              <a:buNone/>
              <a:defRPr sz="1400" spc="50" baseline="0">
                <a:solidFill>
                  <a:schemeClr val="bg1"/>
                </a:solidFill>
              </a:defRPr>
            </a:lvl5pPr>
          </a:lstStyle>
          <a:p>
            <a:pPr lvl="0" rtl="0"/>
            <a:r>
              <a:rPr lang="fr-FR" noProof="0"/>
              <a:t>Cliquez pour modifier les styles du texte du masque</a:t>
            </a:r>
          </a:p>
        </p:txBody>
      </p:sp>
      <p:pic>
        <p:nvPicPr>
          <p:cNvPr id="11" name="Graphisme 10">
            <a:extLst>
              <a:ext uri="{FF2B5EF4-FFF2-40B4-BE49-F238E27FC236}">
                <a16:creationId xmlns:a16="http://schemas.microsoft.com/office/drawing/2014/main" id="{B38B0D13-BD5F-460B-B337-F4A9342026D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465141" y="2358007"/>
            <a:ext cx="2438400" cy="2019300"/>
          </a:xfrm>
          <a:prstGeom prst="rect">
            <a:avLst/>
          </a:prstGeom>
        </p:spPr>
      </p:pic>
      <p:pic>
        <p:nvPicPr>
          <p:cNvPr id="13" name="Graphisme 12">
            <a:extLst>
              <a:ext uri="{FF2B5EF4-FFF2-40B4-BE49-F238E27FC236}">
                <a16:creationId xmlns:a16="http://schemas.microsoft.com/office/drawing/2014/main" id="{BE72876B-D3DA-4462-9E24-3354D8D02A2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5000625" y="2531837"/>
            <a:ext cx="2190750" cy="1943100"/>
          </a:xfrm>
          <a:prstGeom prst="rect">
            <a:avLst/>
          </a:prstGeom>
        </p:spPr>
      </p:pic>
      <p:pic>
        <p:nvPicPr>
          <p:cNvPr id="15" name="Graphisme 14">
            <a:extLst>
              <a:ext uri="{FF2B5EF4-FFF2-40B4-BE49-F238E27FC236}">
                <a16:creationId xmlns:a16="http://schemas.microsoft.com/office/drawing/2014/main" id="{14A539B6-6E3F-41BA-ACE2-76E8BB65163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8345608" y="2421056"/>
            <a:ext cx="2324100" cy="2057400"/>
          </a:xfrm>
          <a:prstGeom prst="rect">
            <a:avLst/>
          </a:prstGeom>
        </p:spPr>
      </p:pic>
      <p:sp>
        <p:nvSpPr>
          <p:cNvPr id="25" name="Espace réservé du contenu 3">
            <a:extLst>
              <a:ext uri="{FF2B5EF4-FFF2-40B4-BE49-F238E27FC236}">
                <a16:creationId xmlns:a16="http://schemas.microsoft.com/office/drawing/2014/main" id="{82D8880F-3EAC-45C9-91F2-19A193791A18}"/>
              </a:ext>
            </a:extLst>
          </p:cNvPr>
          <p:cNvSpPr>
            <a:spLocks noGrp="1"/>
          </p:cNvSpPr>
          <p:nvPr>
            <p:ph sz="half" idx="17" hasCustomPrompt="1"/>
          </p:nvPr>
        </p:nvSpPr>
        <p:spPr>
          <a:xfrm>
            <a:off x="1129698" y="5280763"/>
            <a:ext cx="3124093" cy="462927"/>
          </a:xfrm>
        </p:spPr>
        <p:txBody>
          <a:bodyPr rtlCol="0">
            <a:normAutofit/>
          </a:bodyPr>
          <a:lstStyle>
            <a:lvl1pPr marL="0" indent="0" algn="ctr">
              <a:lnSpc>
                <a:spcPct val="100000"/>
              </a:lnSpc>
              <a:buNone/>
              <a:defRPr sz="1400" cap="none" spc="5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lnSpc>
                <a:spcPct val="100000"/>
              </a:lnSpc>
              <a:buNone/>
              <a:defRPr sz="1400" spc="50" baseline="0">
                <a:solidFill>
                  <a:schemeClr val="bg1"/>
                </a:solidFill>
              </a:defRPr>
            </a:lvl2pPr>
            <a:lvl3pPr marL="914400" indent="0">
              <a:lnSpc>
                <a:spcPct val="100000"/>
              </a:lnSpc>
              <a:buNone/>
              <a:defRPr sz="1400" spc="50" baseline="0">
                <a:solidFill>
                  <a:schemeClr val="bg1"/>
                </a:solidFill>
              </a:defRPr>
            </a:lvl3pPr>
            <a:lvl4pPr marL="1371600" indent="0">
              <a:lnSpc>
                <a:spcPct val="100000"/>
              </a:lnSpc>
              <a:buNone/>
              <a:defRPr sz="1400" spc="50" baseline="0">
                <a:solidFill>
                  <a:schemeClr val="bg1"/>
                </a:solidFill>
              </a:defRPr>
            </a:lvl4pPr>
            <a:lvl5pPr marL="1828800" indent="0">
              <a:lnSpc>
                <a:spcPct val="100000"/>
              </a:lnSpc>
              <a:buNone/>
              <a:defRPr sz="1400" spc="50" baseline="0">
                <a:solidFill>
                  <a:schemeClr val="bg1"/>
                </a:solidFill>
              </a:defRPr>
            </a:lvl5pPr>
          </a:lstStyle>
          <a:p>
            <a:pPr lvl="0" rtl="0"/>
            <a:r>
              <a:rPr lang="fr-FR" noProof="0"/>
              <a:t>Modifiez les styles du texte</a:t>
            </a:r>
          </a:p>
        </p:txBody>
      </p:sp>
      <p:sp>
        <p:nvSpPr>
          <p:cNvPr id="26" name="Espace réservé du contenu 5">
            <a:extLst>
              <a:ext uri="{FF2B5EF4-FFF2-40B4-BE49-F238E27FC236}">
                <a16:creationId xmlns:a16="http://schemas.microsoft.com/office/drawing/2014/main" id="{9019518E-E850-403D-A5B5-4B53F8C4A56B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4526261" y="5280763"/>
            <a:ext cx="3139479" cy="462927"/>
          </a:xfrm>
        </p:spPr>
        <p:txBody>
          <a:bodyPr rtlCol="0">
            <a:normAutofit/>
          </a:bodyPr>
          <a:lstStyle>
            <a:lvl1pPr marL="0" indent="0" algn="ctr">
              <a:lnSpc>
                <a:spcPct val="100000"/>
              </a:lnSpc>
              <a:buNone/>
              <a:defRPr sz="1400" cap="none" spc="5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lnSpc>
                <a:spcPct val="100000"/>
              </a:lnSpc>
              <a:buNone/>
              <a:defRPr sz="1400" cap="none" spc="5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 marL="914400" indent="0">
              <a:lnSpc>
                <a:spcPct val="100000"/>
              </a:lnSpc>
              <a:buNone/>
              <a:defRPr sz="1400" spc="50" baseline="0">
                <a:solidFill>
                  <a:schemeClr val="bg1"/>
                </a:solidFill>
              </a:defRPr>
            </a:lvl3pPr>
            <a:lvl4pPr marL="1371600" indent="0">
              <a:lnSpc>
                <a:spcPct val="100000"/>
              </a:lnSpc>
              <a:buNone/>
              <a:defRPr sz="1400" spc="50" baseline="0">
                <a:solidFill>
                  <a:schemeClr val="bg1"/>
                </a:solidFill>
              </a:defRPr>
            </a:lvl4pPr>
            <a:lvl5pPr marL="1828800" indent="0">
              <a:lnSpc>
                <a:spcPct val="100000"/>
              </a:lnSpc>
              <a:buNone/>
              <a:defRPr sz="1400" spc="50" baseline="0">
                <a:solidFill>
                  <a:schemeClr val="bg1"/>
                </a:solidFill>
              </a:defRPr>
            </a:lvl5pPr>
          </a:lstStyle>
          <a:p>
            <a:pPr lvl="0" rtl="0"/>
            <a:r>
              <a:rPr lang="fr-FR" noProof="0"/>
              <a:t>Modifiez les styles du texte</a:t>
            </a:r>
          </a:p>
          <a:p>
            <a:pPr lvl="1" rtl="0"/>
            <a:endParaRPr lang="fr-FR" noProof="0"/>
          </a:p>
        </p:txBody>
      </p:sp>
      <p:sp>
        <p:nvSpPr>
          <p:cNvPr id="27" name="Espace réservé du contenu 3">
            <a:extLst>
              <a:ext uri="{FF2B5EF4-FFF2-40B4-BE49-F238E27FC236}">
                <a16:creationId xmlns:a16="http://schemas.microsoft.com/office/drawing/2014/main" id="{A8058154-45E5-403E-B714-AC85774F391F}"/>
              </a:ext>
            </a:extLst>
          </p:cNvPr>
          <p:cNvSpPr>
            <a:spLocks noGrp="1"/>
          </p:cNvSpPr>
          <p:nvPr>
            <p:ph sz="half" idx="19" hasCustomPrompt="1"/>
          </p:nvPr>
        </p:nvSpPr>
        <p:spPr>
          <a:xfrm>
            <a:off x="7938210" y="5280763"/>
            <a:ext cx="3124093" cy="462927"/>
          </a:xfrm>
        </p:spPr>
        <p:txBody>
          <a:bodyPr rtlCol="0">
            <a:normAutofit/>
          </a:bodyPr>
          <a:lstStyle>
            <a:lvl1pPr marL="0" indent="0" algn="ctr">
              <a:lnSpc>
                <a:spcPct val="100000"/>
              </a:lnSpc>
              <a:buNone/>
              <a:defRPr sz="1400" cap="none" spc="5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lnSpc>
                <a:spcPct val="100000"/>
              </a:lnSpc>
              <a:buNone/>
              <a:defRPr sz="1400" spc="50" baseline="0">
                <a:solidFill>
                  <a:schemeClr val="bg1"/>
                </a:solidFill>
              </a:defRPr>
            </a:lvl2pPr>
            <a:lvl3pPr marL="914400" indent="0">
              <a:lnSpc>
                <a:spcPct val="100000"/>
              </a:lnSpc>
              <a:buNone/>
              <a:defRPr sz="1400" spc="50" baseline="0">
                <a:solidFill>
                  <a:schemeClr val="bg1"/>
                </a:solidFill>
              </a:defRPr>
            </a:lvl3pPr>
            <a:lvl4pPr marL="1371600" indent="0">
              <a:lnSpc>
                <a:spcPct val="100000"/>
              </a:lnSpc>
              <a:buNone/>
              <a:defRPr sz="1400" spc="50" baseline="0">
                <a:solidFill>
                  <a:schemeClr val="bg1"/>
                </a:solidFill>
              </a:defRPr>
            </a:lvl4pPr>
            <a:lvl5pPr marL="1828800" indent="0">
              <a:lnSpc>
                <a:spcPct val="100000"/>
              </a:lnSpc>
              <a:buNone/>
              <a:defRPr sz="1400" spc="50" baseline="0">
                <a:solidFill>
                  <a:schemeClr val="bg1"/>
                </a:solidFill>
              </a:defRPr>
            </a:lvl5pPr>
          </a:lstStyle>
          <a:p>
            <a:pPr lvl="0" rtl="0"/>
            <a:r>
              <a:rPr lang="fr-FR" noProof="0"/>
              <a:t>Modifiez les styles du texte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F255C16C-AA88-4BBF-8040-11ECFED618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 sz="900"/>
            </a:lvl1pPr>
          </a:lstStyle>
          <a:p>
            <a:pPr rtl="0"/>
            <a:r>
              <a:rPr lang="fr-FR" noProof="0"/>
              <a:t>20XX</a:t>
            </a:r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CBE560E3-F935-488F-8F0E-191D7B6B54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 sz="900"/>
            </a:lvl1pPr>
          </a:lstStyle>
          <a:p>
            <a:pPr rtl="0"/>
            <a:r>
              <a:rPr lang="fr-FR" noProof="0"/>
              <a:t>Pitch Deck</a:t>
            </a:r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B9CD8B2-CC23-467F-B0EE-2CC06D6308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 sz="900"/>
            </a:lvl1pPr>
          </a:lstStyle>
          <a:p>
            <a:pPr rtl="0"/>
            <a:fld id="{B5CEABB6-07DC-46E8-9B57-56EC44A396E5}" type="slidenum">
              <a:rPr lang="fr-FR" noProof="0" smtClean="0"/>
              <a:t>‹N°›</a:t>
            </a:fld>
            <a:endParaRPr lang="fr-FR" noProof="0"/>
          </a:p>
        </p:txBody>
      </p:sp>
    </p:spTree>
    <p:extLst>
      <p:ext uri="{BB962C8B-B14F-4D97-AF65-F5344CB8AC3E}">
        <p14:creationId xmlns:p14="http://schemas.microsoft.com/office/powerpoint/2010/main" val="144261931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1CF3B5C-31C4-46BA-9FAD-72DF917A84D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933700" y="892177"/>
            <a:ext cx="8421688" cy="1325563"/>
          </a:xfrm>
        </p:spPr>
        <p:txBody>
          <a:bodyPr rtlCol="0">
            <a:normAutofit/>
          </a:bodyPr>
          <a:lstStyle>
            <a:lvl1pPr>
              <a:defRPr lang="en-US" sz="2800" kern="1200" spc="150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rtl="0"/>
            <a:r>
              <a:rPr lang="fr-FR" noProof="0"/>
              <a:t>CLIQUEZ POUR MODIFIER LE STYLE DU TITRE DU MASQUE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B659CD1F-9DFB-4048-9B9B-2BD7D4EC6400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2933700" y="2776936"/>
            <a:ext cx="3924300" cy="823912"/>
          </a:xfrm>
        </p:spPr>
        <p:txBody>
          <a:bodyPr rtlCol="0" anchor="b">
            <a:noAutofit/>
          </a:bodyPr>
          <a:lstStyle>
            <a:lvl1pPr marL="0" indent="0">
              <a:buNone/>
              <a:defRPr lang="en-US" sz="2000" kern="1200" spc="150" baseline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fr-FR" noProof="0"/>
              <a:t>CLIQUEZ ICI POUR MODIFIER LE TEXTE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AC9B20CF-6B91-4562-B799-0ABDAEBC0D2A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2933700" y="3834606"/>
            <a:ext cx="3924300" cy="1997867"/>
          </a:xfrm>
        </p:spPr>
        <p:txBody>
          <a:bodyPr rtlCol="0">
            <a:normAutofit/>
          </a:bodyPr>
          <a:lstStyle>
            <a:lvl1pPr marL="0" indent="0">
              <a:lnSpc>
                <a:spcPct val="100000"/>
              </a:lnSpc>
              <a:buNone/>
              <a:defRPr sz="1400" spc="5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lnSpc>
                <a:spcPct val="100000"/>
              </a:lnSpc>
              <a:buNone/>
              <a:defRPr sz="1400" spc="5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 marL="914400" indent="0">
              <a:lnSpc>
                <a:spcPct val="100000"/>
              </a:lnSpc>
              <a:buNone/>
              <a:defRPr sz="1400" spc="5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 marL="1371600" indent="0">
              <a:lnSpc>
                <a:spcPct val="100000"/>
              </a:lnSpc>
              <a:buNone/>
              <a:defRPr sz="1400" spc="5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 marL="1828800" indent="0">
              <a:lnSpc>
                <a:spcPct val="100000"/>
              </a:lnSpc>
              <a:buNone/>
              <a:defRPr sz="1400" spc="5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 rtl="0"/>
            <a:r>
              <a:rPr lang="fr-FR" noProof="0"/>
              <a:t>Modifiez les styles du texte</a:t>
            </a:r>
          </a:p>
          <a:p>
            <a:pPr lvl="1" rtl="0"/>
            <a:r>
              <a:rPr lang="fr-FR" noProof="0"/>
              <a:t>Deuxième niveau</a:t>
            </a:r>
          </a:p>
          <a:p>
            <a:pPr lvl="2" rtl="0"/>
            <a:r>
              <a:rPr lang="fr-FR" noProof="0"/>
              <a:t>Troisième niveau</a:t>
            </a:r>
          </a:p>
          <a:p>
            <a:pPr lvl="3" rtl="0"/>
            <a:r>
              <a:rPr lang="fr-FR" noProof="0"/>
              <a:t>Quatrième niveau</a:t>
            </a:r>
          </a:p>
          <a:p>
            <a:pPr lvl="4" rtl="0"/>
            <a:r>
              <a:rPr lang="fr-FR" noProof="0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B374FC39-67F6-42EA-BCD1-F69AE2F0F22D}"/>
              </a:ext>
            </a:extLst>
          </p:cNvPr>
          <p:cNvSpPr>
            <a:spLocks noGrp="1"/>
          </p:cNvSpPr>
          <p:nvPr>
            <p:ph type="body" sz="quarter" idx="3" hasCustomPrompt="1"/>
          </p:nvPr>
        </p:nvSpPr>
        <p:spPr>
          <a:xfrm>
            <a:off x="7410173" y="2776936"/>
            <a:ext cx="3943627" cy="823912"/>
          </a:xfrm>
        </p:spPr>
        <p:txBody>
          <a:bodyPr rtlCol="0" anchor="b">
            <a:noAutofit/>
          </a:bodyPr>
          <a:lstStyle>
            <a:lvl1pPr marL="0" indent="0">
              <a:buNone/>
              <a:defRPr lang="en-US" sz="2000" kern="1200" spc="150" baseline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fr-FR" noProof="0"/>
              <a:t>CLIQUEZ ICI POUR MODIFIER LE TEXTE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B36EE64B-44BF-4634-97BC-5ED74C6DF280}"/>
              </a:ext>
            </a:extLst>
          </p:cNvPr>
          <p:cNvSpPr>
            <a:spLocks noGrp="1"/>
          </p:cNvSpPr>
          <p:nvPr>
            <p:ph sz="quarter" idx="4" hasCustomPrompt="1"/>
          </p:nvPr>
        </p:nvSpPr>
        <p:spPr>
          <a:xfrm>
            <a:off x="7410173" y="3834606"/>
            <a:ext cx="3943627" cy="1997867"/>
          </a:xfrm>
        </p:spPr>
        <p:txBody>
          <a:bodyPr rtlCol="0">
            <a:normAutofit/>
          </a:bodyPr>
          <a:lstStyle>
            <a:lvl1pPr marL="0" indent="0">
              <a:lnSpc>
                <a:spcPct val="100000"/>
              </a:lnSpc>
              <a:buNone/>
              <a:defRPr sz="1400" spc="5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lnSpc>
                <a:spcPct val="100000"/>
              </a:lnSpc>
              <a:buNone/>
              <a:defRPr sz="1400" spc="5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 marL="914400" indent="0">
              <a:lnSpc>
                <a:spcPct val="100000"/>
              </a:lnSpc>
              <a:buNone/>
              <a:defRPr sz="1400" spc="5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 marL="1371600" indent="0">
              <a:lnSpc>
                <a:spcPct val="100000"/>
              </a:lnSpc>
              <a:buNone/>
              <a:defRPr sz="1400" spc="5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 marL="1828800" indent="0">
              <a:lnSpc>
                <a:spcPct val="100000"/>
              </a:lnSpc>
              <a:buNone/>
              <a:defRPr sz="1400" spc="5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 rtl="0"/>
            <a:r>
              <a:rPr lang="fr-FR" noProof="0"/>
              <a:t>Modifiez les styles du texte</a:t>
            </a:r>
          </a:p>
          <a:p>
            <a:pPr lvl="1" rtl="0"/>
            <a:r>
              <a:rPr lang="fr-FR" noProof="0"/>
              <a:t>Deuxième niveau</a:t>
            </a:r>
          </a:p>
          <a:p>
            <a:pPr lvl="2" rtl="0"/>
            <a:r>
              <a:rPr lang="fr-FR" noProof="0"/>
              <a:t>Troisième niveau</a:t>
            </a:r>
          </a:p>
          <a:p>
            <a:pPr lvl="3" rtl="0"/>
            <a:r>
              <a:rPr lang="fr-FR" noProof="0"/>
              <a:t>Quatrième niveau</a:t>
            </a:r>
          </a:p>
          <a:p>
            <a:pPr lvl="4" rtl="0"/>
            <a:r>
              <a:rPr lang="fr-FR" noProof="0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F255C16C-AA88-4BBF-8040-11ECFED618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 sz="900"/>
            </a:lvl1pPr>
          </a:lstStyle>
          <a:p>
            <a:pPr rtl="0"/>
            <a:r>
              <a:rPr lang="fr-FR" noProof="0"/>
              <a:t>20XX</a:t>
            </a:r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CBE560E3-F935-488F-8F0E-191D7B6B54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 sz="900"/>
            </a:lvl1pPr>
          </a:lstStyle>
          <a:p>
            <a:pPr rtl="0"/>
            <a:r>
              <a:rPr lang="fr-FR" noProof="0"/>
              <a:t>Pitch Deck</a:t>
            </a:r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B9CD8B2-CC23-467F-B0EE-2CC06D6308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 sz="900"/>
            </a:lvl1pPr>
          </a:lstStyle>
          <a:p>
            <a:pPr rtl="0"/>
            <a:fld id="{B5CEABB6-07DC-46E8-9B57-56EC44A396E5}" type="slidenum">
              <a:rPr lang="fr-FR" noProof="0" smtClean="0"/>
              <a:t>‹N°›</a:t>
            </a:fld>
            <a:endParaRPr lang="fr-FR" noProof="0"/>
          </a:p>
        </p:txBody>
      </p:sp>
      <p:pic>
        <p:nvPicPr>
          <p:cNvPr id="11" name="Graphisme 10">
            <a:extLst>
              <a:ext uri="{FF2B5EF4-FFF2-40B4-BE49-F238E27FC236}">
                <a16:creationId xmlns:a16="http://schemas.microsoft.com/office/drawing/2014/main" id="{EE24E1DB-1F20-4C28-8069-D9219D1F8BB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l="39434" t="20278" b="22673"/>
          <a:stretch/>
        </p:blipFill>
        <p:spPr>
          <a:xfrm>
            <a:off x="25785" y="0"/>
            <a:ext cx="4368030" cy="39123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174090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Graphisme 13">
            <a:extLst>
              <a:ext uri="{FF2B5EF4-FFF2-40B4-BE49-F238E27FC236}">
                <a16:creationId xmlns:a16="http://schemas.microsoft.com/office/drawing/2014/main" id="{AE202E03-5C65-4305-B969-65220AD4100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t="18301" r="41825" b="23071"/>
          <a:stretch/>
        </p:blipFill>
        <p:spPr>
          <a:xfrm flipH="1">
            <a:off x="0" y="0"/>
            <a:ext cx="5441888" cy="6858000"/>
          </a:xfrm>
          <a:custGeom>
            <a:avLst/>
            <a:gdLst>
              <a:gd name="connsiteX0" fmla="*/ 5441888 w 5441888"/>
              <a:gd name="connsiteY0" fmla="*/ 0 h 6858000"/>
              <a:gd name="connsiteX1" fmla="*/ 0 w 5441888"/>
              <a:gd name="connsiteY1" fmla="*/ 0 h 6858000"/>
              <a:gd name="connsiteX2" fmla="*/ 0 w 5441888"/>
              <a:gd name="connsiteY2" fmla="*/ 6858000 h 6858000"/>
              <a:gd name="connsiteX3" fmla="*/ 5441888 w 5441888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441888" h="6858000">
                <a:moveTo>
                  <a:pt x="5441888" y="0"/>
                </a:moveTo>
                <a:lnTo>
                  <a:pt x="0" y="0"/>
                </a:lnTo>
                <a:lnTo>
                  <a:pt x="0" y="6858000"/>
                </a:lnTo>
                <a:lnTo>
                  <a:pt x="5441888" y="6858000"/>
                </a:lnTo>
                <a:close/>
              </a:path>
            </a:pathLst>
          </a:custGeom>
        </p:spPr>
      </p:pic>
      <p:sp>
        <p:nvSpPr>
          <p:cNvPr id="19" name="Titre 1">
            <a:extLst>
              <a:ext uri="{FF2B5EF4-FFF2-40B4-BE49-F238E27FC236}">
                <a16:creationId xmlns:a16="http://schemas.microsoft.com/office/drawing/2014/main" id="{1E1C8C6D-0530-475B-A7F7-0E00C33ACFE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20169" y="1152771"/>
            <a:ext cx="5431971" cy="846301"/>
          </a:xfrm>
        </p:spPr>
        <p:txBody>
          <a:bodyPr rtlCol="0" anchor="t">
            <a:normAutofit/>
          </a:bodyPr>
          <a:lstStyle>
            <a:lvl1pPr>
              <a:defRPr lang="en-US" sz="2800" kern="1200" cap="all" spc="150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rtl="0"/>
            <a:r>
              <a:rPr lang="fr-FR" noProof="0"/>
              <a:t>CLIQUEZ ICI POUR MODIFIER LE STYLE DU TITRE</a:t>
            </a:r>
          </a:p>
        </p:txBody>
      </p:sp>
      <p:sp>
        <p:nvSpPr>
          <p:cNvPr id="20" name="Espace réservé du texte 15">
            <a:extLst>
              <a:ext uri="{FF2B5EF4-FFF2-40B4-BE49-F238E27FC236}">
                <a16:creationId xmlns:a16="http://schemas.microsoft.com/office/drawing/2014/main" id="{3D2778A3-7084-4333-8349-03B1FEB5FE7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922254" y="2469515"/>
            <a:ext cx="5433204" cy="365125"/>
          </a:xfrm>
        </p:spPr>
        <p:txBody>
          <a:bodyPr rtlCol="0">
            <a:normAutofit/>
          </a:bodyPr>
          <a:lstStyle>
            <a:lvl1pPr marL="0" indent="0">
              <a:buNone/>
              <a:defRPr lang="en-US" sz="2000" kern="1200" cap="all" spc="150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rtl="0"/>
            <a:r>
              <a:rPr lang="fr-FR" noProof="0"/>
              <a:t>CLIQUEZ POUR AJOUTER UN SOUS-TITRE</a:t>
            </a:r>
          </a:p>
        </p:txBody>
      </p:sp>
      <p:sp>
        <p:nvSpPr>
          <p:cNvPr id="25" name="Espace réservé du texte 18">
            <a:extLst>
              <a:ext uri="{FF2B5EF4-FFF2-40B4-BE49-F238E27FC236}">
                <a16:creationId xmlns:a16="http://schemas.microsoft.com/office/drawing/2014/main" id="{70ED2545-F96B-400C-B6F4-F1D2D83B7243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921828" y="2798940"/>
            <a:ext cx="5431971" cy="557950"/>
          </a:xfrm>
        </p:spPr>
        <p:txBody>
          <a:bodyPr rtlCol="0">
            <a:normAutofit/>
          </a:bodyPr>
          <a:lstStyle>
            <a:lvl1pPr marL="0" indent="0">
              <a:lnSpc>
                <a:spcPct val="100000"/>
              </a:lnSpc>
              <a:buFont typeface="Arial" panose="020B0604020202020204" pitchFamily="34" charset="0"/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 rtl="0"/>
            <a:r>
              <a:rPr lang="fr-FR" noProof="0"/>
              <a:t>Cliquer pour ajouter du texte</a:t>
            </a:r>
          </a:p>
        </p:txBody>
      </p:sp>
      <p:sp>
        <p:nvSpPr>
          <p:cNvPr id="26" name="Espace réservé du texte 15">
            <a:extLst>
              <a:ext uri="{FF2B5EF4-FFF2-40B4-BE49-F238E27FC236}">
                <a16:creationId xmlns:a16="http://schemas.microsoft.com/office/drawing/2014/main" id="{4A2FECA2-3808-47DC-84EB-CD3395C2052D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5922254" y="3569311"/>
            <a:ext cx="5433204" cy="365125"/>
          </a:xfrm>
        </p:spPr>
        <p:txBody>
          <a:bodyPr rtlCol="0">
            <a:normAutofit/>
          </a:bodyPr>
          <a:lstStyle>
            <a:lvl1pPr marL="0" indent="0">
              <a:buNone/>
              <a:defRPr lang="en-US" sz="2000" kern="1200" cap="all" spc="150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rtl="0"/>
            <a:r>
              <a:rPr lang="fr-FR" noProof="0"/>
              <a:t>CLIQUEZ POUR AJOUTER UN SOUS-TITRE</a:t>
            </a:r>
          </a:p>
        </p:txBody>
      </p:sp>
      <p:sp>
        <p:nvSpPr>
          <p:cNvPr id="27" name="Espace réservé du texte 18">
            <a:extLst>
              <a:ext uri="{FF2B5EF4-FFF2-40B4-BE49-F238E27FC236}">
                <a16:creationId xmlns:a16="http://schemas.microsoft.com/office/drawing/2014/main" id="{24393B9A-03C4-45C1-8172-F8B354458A48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5921828" y="3898736"/>
            <a:ext cx="5431971" cy="557950"/>
          </a:xfrm>
        </p:spPr>
        <p:txBody>
          <a:bodyPr rtlCol="0">
            <a:normAutofit/>
          </a:bodyPr>
          <a:lstStyle>
            <a:lvl1pPr marL="0" indent="0">
              <a:lnSpc>
                <a:spcPct val="100000"/>
              </a:lnSpc>
              <a:buFont typeface="Arial" panose="020B0604020202020204" pitchFamily="34" charset="0"/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 rtl="0"/>
            <a:r>
              <a:rPr lang="fr-FR" noProof="0"/>
              <a:t>Cliquer pour ajouter du texte</a:t>
            </a:r>
          </a:p>
        </p:txBody>
      </p:sp>
      <p:sp>
        <p:nvSpPr>
          <p:cNvPr id="28" name="Espace réservé du texte 15">
            <a:extLst>
              <a:ext uri="{FF2B5EF4-FFF2-40B4-BE49-F238E27FC236}">
                <a16:creationId xmlns:a16="http://schemas.microsoft.com/office/drawing/2014/main" id="{18EC24A5-B4A5-4BAB-AE40-30EB69D6EF73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5922254" y="4669107"/>
            <a:ext cx="5433204" cy="365125"/>
          </a:xfrm>
        </p:spPr>
        <p:txBody>
          <a:bodyPr rtlCol="0">
            <a:normAutofit/>
          </a:bodyPr>
          <a:lstStyle>
            <a:lvl1pPr marL="0" indent="0">
              <a:buNone/>
              <a:defRPr lang="en-US" sz="2000" kern="1200" cap="all" spc="150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rtl="0"/>
            <a:r>
              <a:rPr lang="fr-FR" noProof="0"/>
              <a:t>CLIQUEZ POUR AJOUTER UN SOUS-TITRE</a:t>
            </a:r>
          </a:p>
        </p:txBody>
      </p:sp>
      <p:sp>
        <p:nvSpPr>
          <p:cNvPr id="29" name="Espace réservé du texte 18">
            <a:extLst>
              <a:ext uri="{FF2B5EF4-FFF2-40B4-BE49-F238E27FC236}">
                <a16:creationId xmlns:a16="http://schemas.microsoft.com/office/drawing/2014/main" id="{726F36C0-4E6A-4A10-960D-11D78D044478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5921828" y="4998532"/>
            <a:ext cx="5431971" cy="557950"/>
          </a:xfrm>
        </p:spPr>
        <p:txBody>
          <a:bodyPr rtlCol="0">
            <a:normAutofit/>
          </a:bodyPr>
          <a:lstStyle>
            <a:lvl1pPr marL="0" indent="0">
              <a:lnSpc>
                <a:spcPct val="100000"/>
              </a:lnSpc>
              <a:buFont typeface="Arial" panose="020B0604020202020204" pitchFamily="34" charset="0"/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 rtl="0"/>
            <a:r>
              <a:rPr lang="fr-FR" noProof="0"/>
              <a:t>Cliquer pour ajouter du texte</a:t>
            </a:r>
          </a:p>
        </p:txBody>
      </p:sp>
      <p:sp>
        <p:nvSpPr>
          <p:cNvPr id="21" name="Espace réservé de la date 6">
            <a:extLst>
              <a:ext uri="{FF2B5EF4-FFF2-40B4-BE49-F238E27FC236}">
                <a16:creationId xmlns:a16="http://schemas.microsoft.com/office/drawing/2014/main" id="{71F34533-9677-48AF-9374-976825F4BB7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 rtlCol="0"/>
          <a:lstStyle>
            <a:lvl1pPr>
              <a:defRPr sz="900"/>
            </a:lvl1pPr>
          </a:lstStyle>
          <a:p>
            <a:pPr rtl="0"/>
            <a:r>
              <a:rPr lang="fr-FR" noProof="0"/>
              <a:t>20XX</a:t>
            </a:r>
          </a:p>
        </p:txBody>
      </p:sp>
      <p:sp>
        <p:nvSpPr>
          <p:cNvPr id="22" name="Espace réservé du pied de page 7">
            <a:extLst>
              <a:ext uri="{FF2B5EF4-FFF2-40B4-BE49-F238E27FC236}">
                <a16:creationId xmlns:a16="http://schemas.microsoft.com/office/drawing/2014/main" id="{4FAB8A26-B99E-4F96-8327-A932A14F2C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 rtlCol="0"/>
          <a:lstStyle>
            <a:lvl1pPr>
              <a:defRPr sz="900"/>
            </a:lvl1pPr>
          </a:lstStyle>
          <a:p>
            <a:pPr rtl="0"/>
            <a:r>
              <a:rPr lang="fr-FR" noProof="0"/>
              <a:t>Pitch Deck</a:t>
            </a:r>
          </a:p>
        </p:txBody>
      </p:sp>
      <p:sp>
        <p:nvSpPr>
          <p:cNvPr id="24" name="Espace réservé du numéro de diapositive 8">
            <a:extLst>
              <a:ext uri="{FF2B5EF4-FFF2-40B4-BE49-F238E27FC236}">
                <a16:creationId xmlns:a16="http://schemas.microsoft.com/office/drawing/2014/main" id="{EB0962D2-BCC3-48AB-A769-2A7327D291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 rtlCol="0"/>
          <a:lstStyle>
            <a:lvl1pPr>
              <a:defRPr sz="900"/>
            </a:lvl1pPr>
          </a:lstStyle>
          <a:p>
            <a:pPr rtl="0"/>
            <a:fld id="{B5CEABB6-07DC-46E8-9B57-56EC44A396E5}" type="slidenum">
              <a:rPr lang="fr-FR" noProof="0" smtClean="0"/>
              <a:t>‹N°›</a:t>
            </a:fld>
            <a:endParaRPr lang="fr-FR" noProof="0"/>
          </a:p>
        </p:txBody>
      </p:sp>
    </p:spTree>
    <p:extLst>
      <p:ext uri="{BB962C8B-B14F-4D97-AF65-F5344CB8AC3E}">
        <p14:creationId xmlns:p14="http://schemas.microsoft.com/office/powerpoint/2010/main" val="237693348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000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ronologi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7D46070C-E825-43D0-99F4-8B4614131131}"/>
              </a:ext>
            </a:extLst>
          </p:cNvPr>
          <p:cNvSpPr/>
          <p:nvPr userDrawn="1"/>
        </p:nvSpPr>
        <p:spPr>
          <a:xfrm>
            <a:off x="0" y="3057683"/>
            <a:ext cx="12191998" cy="20101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FR" noProof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A1F8C642-49FB-4E16-A3A0-B2ACBEABFFD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 rtlCol="0">
            <a:normAutofit/>
          </a:bodyPr>
          <a:lstStyle>
            <a:lvl1pPr algn="l">
              <a:defRPr lang="en-US" sz="2800" kern="1200" spc="150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rtl="0"/>
            <a:r>
              <a:rPr lang="fr-FR" noProof="0"/>
              <a:t>MODIFIEZ LE STYLE DU TITRE</a:t>
            </a:r>
          </a:p>
        </p:txBody>
      </p:sp>
      <p:sp>
        <p:nvSpPr>
          <p:cNvPr id="6" name="Espace réservé du texte 10">
            <a:extLst>
              <a:ext uri="{FF2B5EF4-FFF2-40B4-BE49-F238E27FC236}">
                <a16:creationId xmlns:a16="http://schemas.microsoft.com/office/drawing/2014/main" id="{E4E92FC5-6FC2-45C2-9200-3244F9EA69A0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914399" y="3354712"/>
            <a:ext cx="731520" cy="457200"/>
          </a:xfrm>
        </p:spPr>
        <p:txBody>
          <a:bodyPr rtlCol="0" anchor="ctr"/>
          <a:lstStyle>
            <a:lvl1pPr marL="0" indent="0" algn="l">
              <a:buNone/>
              <a:defRPr sz="1400" b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defRPr>
            </a:lvl1pPr>
          </a:lstStyle>
          <a:p>
            <a:pPr lvl="0" rtl="0"/>
            <a:r>
              <a:rPr lang="fr-FR" noProof="0"/>
              <a:t>Année</a:t>
            </a:r>
          </a:p>
        </p:txBody>
      </p:sp>
      <p:sp>
        <p:nvSpPr>
          <p:cNvPr id="7" name="Espace réservé du texte 10">
            <a:extLst>
              <a:ext uri="{FF2B5EF4-FFF2-40B4-BE49-F238E27FC236}">
                <a16:creationId xmlns:a16="http://schemas.microsoft.com/office/drawing/2014/main" id="{4D75C136-D6C3-4431-8776-997070627AAB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1965960" y="3502152"/>
            <a:ext cx="640080" cy="201776"/>
          </a:xfrm>
        </p:spPr>
        <p:txBody>
          <a:bodyPr rtlCol="0">
            <a:noAutofit/>
          </a:bodyPr>
          <a:lstStyle>
            <a:lvl1pPr marL="0" indent="0" algn="ctr">
              <a:buNone/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 rtl="0"/>
            <a:r>
              <a:rPr lang="fr-FR" noProof="0"/>
              <a:t>MM</a:t>
            </a:r>
          </a:p>
        </p:txBody>
      </p:sp>
      <p:sp>
        <p:nvSpPr>
          <p:cNvPr id="8" name="Espace réservé du texte 10">
            <a:extLst>
              <a:ext uri="{FF2B5EF4-FFF2-40B4-BE49-F238E27FC236}">
                <a16:creationId xmlns:a16="http://schemas.microsoft.com/office/drawing/2014/main" id="{FD15D323-BFE3-4ACE-9A2E-C9EB69458B12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2753880" y="3502152"/>
            <a:ext cx="640080" cy="201776"/>
          </a:xfrm>
        </p:spPr>
        <p:txBody>
          <a:bodyPr rtlCol="0">
            <a:noAutofit/>
          </a:bodyPr>
          <a:lstStyle>
            <a:lvl1pPr marL="0" indent="0" algn="ctr">
              <a:buNone/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 rtl="0"/>
            <a:r>
              <a:rPr lang="fr-FR" noProof="0"/>
              <a:t>MM</a:t>
            </a:r>
          </a:p>
        </p:txBody>
      </p:sp>
      <p:sp>
        <p:nvSpPr>
          <p:cNvPr id="9" name="Espace réservé du texte 10">
            <a:extLst>
              <a:ext uri="{FF2B5EF4-FFF2-40B4-BE49-F238E27FC236}">
                <a16:creationId xmlns:a16="http://schemas.microsoft.com/office/drawing/2014/main" id="{3B520767-B49F-4503-8120-B66E411F33E4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3541800" y="3502152"/>
            <a:ext cx="640080" cy="201776"/>
          </a:xfrm>
        </p:spPr>
        <p:txBody>
          <a:bodyPr rtlCol="0">
            <a:noAutofit/>
          </a:bodyPr>
          <a:lstStyle>
            <a:lvl1pPr marL="0" indent="0" algn="ctr">
              <a:buNone/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 rtl="0"/>
            <a:r>
              <a:rPr lang="fr-FR" noProof="0"/>
              <a:t>MM</a:t>
            </a:r>
          </a:p>
        </p:txBody>
      </p:sp>
      <p:sp>
        <p:nvSpPr>
          <p:cNvPr id="10" name="Espace réservé du texte 10">
            <a:extLst>
              <a:ext uri="{FF2B5EF4-FFF2-40B4-BE49-F238E27FC236}">
                <a16:creationId xmlns:a16="http://schemas.microsoft.com/office/drawing/2014/main" id="{30C2F5A0-E03E-4C89-B9EB-8D48889F5F91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4329720" y="3502152"/>
            <a:ext cx="640080" cy="201776"/>
          </a:xfrm>
        </p:spPr>
        <p:txBody>
          <a:bodyPr rtlCol="0">
            <a:noAutofit/>
          </a:bodyPr>
          <a:lstStyle>
            <a:lvl1pPr marL="0" indent="0" algn="ctr">
              <a:buNone/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 rtl="0"/>
            <a:r>
              <a:rPr lang="fr-FR" noProof="0"/>
              <a:t>MM</a:t>
            </a:r>
          </a:p>
        </p:txBody>
      </p:sp>
      <p:sp>
        <p:nvSpPr>
          <p:cNvPr id="11" name="Espace réservé du texte 10">
            <a:extLst>
              <a:ext uri="{FF2B5EF4-FFF2-40B4-BE49-F238E27FC236}">
                <a16:creationId xmlns:a16="http://schemas.microsoft.com/office/drawing/2014/main" id="{AB3645A3-D681-45BF-B195-452D000802CA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914400" y="4292468"/>
            <a:ext cx="731520" cy="457200"/>
          </a:xfrm>
        </p:spPr>
        <p:txBody>
          <a:bodyPr rtlCol="0" anchor="ctr"/>
          <a:lstStyle>
            <a:lvl1pPr marL="0" indent="0" algn="l">
              <a:buNone/>
              <a:defRPr sz="1400" b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defRPr>
            </a:lvl1pPr>
          </a:lstStyle>
          <a:p>
            <a:pPr lvl="0" rtl="0"/>
            <a:r>
              <a:rPr lang="fr-FR" noProof="0"/>
              <a:t>Année</a:t>
            </a:r>
          </a:p>
        </p:txBody>
      </p:sp>
      <p:sp>
        <p:nvSpPr>
          <p:cNvPr id="12" name="Espace réservé du texte 10">
            <a:extLst>
              <a:ext uri="{FF2B5EF4-FFF2-40B4-BE49-F238E27FC236}">
                <a16:creationId xmlns:a16="http://schemas.microsoft.com/office/drawing/2014/main" id="{59D3CBFE-13C8-4DB1-A831-9393264923E7}"/>
              </a:ext>
            </a:extLst>
          </p:cNvPr>
          <p:cNvSpPr>
            <a:spLocks noGrp="1"/>
          </p:cNvSpPr>
          <p:nvPr>
            <p:ph type="body" sz="quarter" idx="39" hasCustomPrompt="1"/>
          </p:nvPr>
        </p:nvSpPr>
        <p:spPr>
          <a:xfrm>
            <a:off x="5117640" y="3502152"/>
            <a:ext cx="640080" cy="201776"/>
          </a:xfrm>
        </p:spPr>
        <p:txBody>
          <a:bodyPr rtlCol="0">
            <a:noAutofit/>
          </a:bodyPr>
          <a:lstStyle>
            <a:lvl1pPr marL="0" indent="0" algn="ctr">
              <a:buNone/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 rtl="0"/>
            <a:r>
              <a:rPr lang="fr-FR" noProof="0"/>
              <a:t>MM</a:t>
            </a:r>
          </a:p>
        </p:txBody>
      </p:sp>
      <p:sp>
        <p:nvSpPr>
          <p:cNvPr id="13" name="Espace réservé du texte 10">
            <a:extLst>
              <a:ext uri="{FF2B5EF4-FFF2-40B4-BE49-F238E27FC236}">
                <a16:creationId xmlns:a16="http://schemas.microsoft.com/office/drawing/2014/main" id="{82385A0A-C61D-4BBD-AC77-D7642F895E22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5905560" y="3502152"/>
            <a:ext cx="640080" cy="201776"/>
          </a:xfrm>
        </p:spPr>
        <p:txBody>
          <a:bodyPr rtlCol="0">
            <a:noAutofit/>
          </a:bodyPr>
          <a:lstStyle>
            <a:lvl1pPr marL="0" indent="0" algn="ctr">
              <a:buNone/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 rtl="0"/>
            <a:r>
              <a:rPr lang="fr-FR" noProof="0"/>
              <a:t>MM</a:t>
            </a:r>
          </a:p>
        </p:txBody>
      </p:sp>
      <p:sp>
        <p:nvSpPr>
          <p:cNvPr id="14" name="Espace réservé du texte 10">
            <a:extLst>
              <a:ext uri="{FF2B5EF4-FFF2-40B4-BE49-F238E27FC236}">
                <a16:creationId xmlns:a16="http://schemas.microsoft.com/office/drawing/2014/main" id="{FED89FCE-7507-4C8C-923F-922290589466}"/>
              </a:ext>
            </a:extLst>
          </p:cNvPr>
          <p:cNvSpPr>
            <a:spLocks noGrp="1"/>
          </p:cNvSpPr>
          <p:nvPr>
            <p:ph type="body" sz="quarter" idx="41" hasCustomPrompt="1"/>
          </p:nvPr>
        </p:nvSpPr>
        <p:spPr>
          <a:xfrm>
            <a:off x="6693480" y="3502152"/>
            <a:ext cx="640080" cy="201776"/>
          </a:xfrm>
        </p:spPr>
        <p:txBody>
          <a:bodyPr rtlCol="0">
            <a:noAutofit/>
          </a:bodyPr>
          <a:lstStyle>
            <a:lvl1pPr marL="0" indent="0" algn="ctr">
              <a:buNone/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 rtl="0"/>
            <a:r>
              <a:rPr lang="fr-FR" noProof="0"/>
              <a:t>MM</a:t>
            </a:r>
          </a:p>
        </p:txBody>
      </p:sp>
      <p:sp>
        <p:nvSpPr>
          <p:cNvPr id="15" name="Espace réservé du texte 10">
            <a:extLst>
              <a:ext uri="{FF2B5EF4-FFF2-40B4-BE49-F238E27FC236}">
                <a16:creationId xmlns:a16="http://schemas.microsoft.com/office/drawing/2014/main" id="{F2F73935-BF53-4510-8B8F-EDB1CD56A1BB}"/>
              </a:ext>
            </a:extLst>
          </p:cNvPr>
          <p:cNvSpPr>
            <a:spLocks noGrp="1"/>
          </p:cNvSpPr>
          <p:nvPr>
            <p:ph type="body" sz="quarter" idx="42" hasCustomPrompt="1"/>
          </p:nvPr>
        </p:nvSpPr>
        <p:spPr>
          <a:xfrm>
            <a:off x="9057240" y="3502152"/>
            <a:ext cx="640080" cy="201776"/>
          </a:xfrm>
        </p:spPr>
        <p:txBody>
          <a:bodyPr rtlCol="0">
            <a:noAutofit/>
          </a:bodyPr>
          <a:lstStyle>
            <a:lvl1pPr marL="0" indent="0" algn="ctr">
              <a:buNone/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 rtl="0"/>
            <a:r>
              <a:rPr lang="fr-FR" noProof="0"/>
              <a:t>MM</a:t>
            </a:r>
          </a:p>
        </p:txBody>
      </p:sp>
      <p:sp>
        <p:nvSpPr>
          <p:cNvPr id="16" name="Espace réservé du texte 10">
            <a:extLst>
              <a:ext uri="{FF2B5EF4-FFF2-40B4-BE49-F238E27FC236}">
                <a16:creationId xmlns:a16="http://schemas.microsoft.com/office/drawing/2014/main" id="{2A9276DB-F427-4F8E-8E4C-466600F390FD}"/>
              </a:ext>
            </a:extLst>
          </p:cNvPr>
          <p:cNvSpPr>
            <a:spLocks noGrp="1"/>
          </p:cNvSpPr>
          <p:nvPr>
            <p:ph type="body" sz="quarter" idx="43" hasCustomPrompt="1"/>
          </p:nvPr>
        </p:nvSpPr>
        <p:spPr>
          <a:xfrm>
            <a:off x="7481400" y="3502152"/>
            <a:ext cx="640080" cy="201776"/>
          </a:xfrm>
        </p:spPr>
        <p:txBody>
          <a:bodyPr rtlCol="0">
            <a:noAutofit/>
          </a:bodyPr>
          <a:lstStyle>
            <a:lvl1pPr marL="0" indent="0" algn="ctr">
              <a:buNone/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 rtl="0"/>
            <a:r>
              <a:rPr lang="fr-FR" noProof="0"/>
              <a:t>MM</a:t>
            </a:r>
          </a:p>
        </p:txBody>
      </p:sp>
      <p:sp>
        <p:nvSpPr>
          <p:cNvPr id="17" name="Espace réservé du texte 10">
            <a:extLst>
              <a:ext uri="{FF2B5EF4-FFF2-40B4-BE49-F238E27FC236}">
                <a16:creationId xmlns:a16="http://schemas.microsoft.com/office/drawing/2014/main" id="{79023948-0C1E-4DAB-B885-1C713409AA08}"/>
              </a:ext>
            </a:extLst>
          </p:cNvPr>
          <p:cNvSpPr>
            <a:spLocks noGrp="1"/>
          </p:cNvSpPr>
          <p:nvPr>
            <p:ph type="body" sz="quarter" idx="44" hasCustomPrompt="1"/>
          </p:nvPr>
        </p:nvSpPr>
        <p:spPr>
          <a:xfrm>
            <a:off x="8269320" y="3502152"/>
            <a:ext cx="640080" cy="201776"/>
          </a:xfrm>
        </p:spPr>
        <p:txBody>
          <a:bodyPr rtlCol="0">
            <a:noAutofit/>
          </a:bodyPr>
          <a:lstStyle>
            <a:lvl1pPr marL="0" indent="0" algn="ctr">
              <a:buNone/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 rtl="0"/>
            <a:r>
              <a:rPr lang="fr-FR" noProof="0"/>
              <a:t>MM</a:t>
            </a:r>
          </a:p>
        </p:txBody>
      </p:sp>
      <p:sp>
        <p:nvSpPr>
          <p:cNvPr id="18" name="Espace réservé du texte 10">
            <a:extLst>
              <a:ext uri="{FF2B5EF4-FFF2-40B4-BE49-F238E27FC236}">
                <a16:creationId xmlns:a16="http://schemas.microsoft.com/office/drawing/2014/main" id="{4AB6A03C-6180-41ED-A88D-ECBB80D160F2}"/>
              </a:ext>
            </a:extLst>
          </p:cNvPr>
          <p:cNvSpPr>
            <a:spLocks noGrp="1"/>
          </p:cNvSpPr>
          <p:nvPr>
            <p:ph type="body" sz="quarter" idx="45" hasCustomPrompt="1"/>
          </p:nvPr>
        </p:nvSpPr>
        <p:spPr>
          <a:xfrm>
            <a:off x="9845160" y="3502152"/>
            <a:ext cx="640080" cy="201776"/>
          </a:xfrm>
        </p:spPr>
        <p:txBody>
          <a:bodyPr rtlCol="0">
            <a:noAutofit/>
          </a:bodyPr>
          <a:lstStyle>
            <a:lvl1pPr marL="0" indent="0" algn="ctr">
              <a:buNone/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 rtl="0"/>
            <a:r>
              <a:rPr lang="fr-FR" noProof="0"/>
              <a:t>MM</a:t>
            </a:r>
          </a:p>
        </p:txBody>
      </p:sp>
      <p:sp>
        <p:nvSpPr>
          <p:cNvPr id="19" name="Espace réservé du texte 10">
            <a:extLst>
              <a:ext uri="{FF2B5EF4-FFF2-40B4-BE49-F238E27FC236}">
                <a16:creationId xmlns:a16="http://schemas.microsoft.com/office/drawing/2014/main" id="{145AD645-55F0-41A9-AC53-ED30BF1340BA}"/>
              </a:ext>
            </a:extLst>
          </p:cNvPr>
          <p:cNvSpPr>
            <a:spLocks noGrp="1"/>
          </p:cNvSpPr>
          <p:nvPr>
            <p:ph type="body" sz="quarter" idx="46" hasCustomPrompt="1"/>
          </p:nvPr>
        </p:nvSpPr>
        <p:spPr>
          <a:xfrm>
            <a:off x="10633085" y="3502152"/>
            <a:ext cx="640080" cy="201776"/>
          </a:xfrm>
        </p:spPr>
        <p:txBody>
          <a:bodyPr rtlCol="0">
            <a:noAutofit/>
          </a:bodyPr>
          <a:lstStyle>
            <a:lvl1pPr marL="0" indent="0" algn="ctr">
              <a:buNone/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 rtl="0"/>
            <a:r>
              <a:rPr lang="fr-FR" noProof="0"/>
              <a:t>MM</a:t>
            </a:r>
          </a:p>
        </p:txBody>
      </p:sp>
      <p:sp>
        <p:nvSpPr>
          <p:cNvPr id="20" name="Espace réservé du texte 10">
            <a:extLst>
              <a:ext uri="{FF2B5EF4-FFF2-40B4-BE49-F238E27FC236}">
                <a16:creationId xmlns:a16="http://schemas.microsoft.com/office/drawing/2014/main" id="{C39F248D-01B4-40EE-B483-E8E81806DFBE}"/>
              </a:ext>
            </a:extLst>
          </p:cNvPr>
          <p:cNvSpPr>
            <a:spLocks noGrp="1"/>
          </p:cNvSpPr>
          <p:nvPr>
            <p:ph type="body" sz="quarter" idx="47" hasCustomPrompt="1"/>
          </p:nvPr>
        </p:nvSpPr>
        <p:spPr>
          <a:xfrm>
            <a:off x="1969915" y="4425696"/>
            <a:ext cx="640080" cy="201776"/>
          </a:xfrm>
        </p:spPr>
        <p:txBody>
          <a:bodyPr rtlCol="0">
            <a:noAutofit/>
          </a:bodyPr>
          <a:lstStyle>
            <a:lvl1pPr marL="0" indent="0" algn="ctr">
              <a:buNone/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 rtl="0"/>
            <a:r>
              <a:rPr lang="fr-FR" noProof="0"/>
              <a:t>MM</a:t>
            </a:r>
          </a:p>
        </p:txBody>
      </p:sp>
      <p:sp>
        <p:nvSpPr>
          <p:cNvPr id="21" name="Espace réservé du texte 10">
            <a:extLst>
              <a:ext uri="{FF2B5EF4-FFF2-40B4-BE49-F238E27FC236}">
                <a16:creationId xmlns:a16="http://schemas.microsoft.com/office/drawing/2014/main" id="{1D0F1859-7A34-42DF-873E-2CF864E4C4BE}"/>
              </a:ext>
            </a:extLst>
          </p:cNvPr>
          <p:cNvSpPr>
            <a:spLocks noGrp="1"/>
          </p:cNvSpPr>
          <p:nvPr>
            <p:ph type="body" sz="quarter" idx="48" hasCustomPrompt="1"/>
          </p:nvPr>
        </p:nvSpPr>
        <p:spPr>
          <a:xfrm>
            <a:off x="2757602" y="4425696"/>
            <a:ext cx="640080" cy="201776"/>
          </a:xfrm>
        </p:spPr>
        <p:txBody>
          <a:bodyPr rtlCol="0">
            <a:noAutofit/>
          </a:bodyPr>
          <a:lstStyle>
            <a:lvl1pPr marL="0" indent="0" algn="ctr">
              <a:buNone/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 rtl="0"/>
            <a:r>
              <a:rPr lang="fr-FR" noProof="0"/>
              <a:t>MM</a:t>
            </a:r>
          </a:p>
        </p:txBody>
      </p:sp>
      <p:sp>
        <p:nvSpPr>
          <p:cNvPr id="22" name="Espace réservé du texte 10">
            <a:extLst>
              <a:ext uri="{FF2B5EF4-FFF2-40B4-BE49-F238E27FC236}">
                <a16:creationId xmlns:a16="http://schemas.microsoft.com/office/drawing/2014/main" id="{6EB397AF-B5C1-40FE-86D4-BA660E4C6E46}"/>
              </a:ext>
            </a:extLst>
          </p:cNvPr>
          <p:cNvSpPr>
            <a:spLocks noGrp="1"/>
          </p:cNvSpPr>
          <p:nvPr>
            <p:ph type="body" sz="quarter" idx="49" hasCustomPrompt="1"/>
          </p:nvPr>
        </p:nvSpPr>
        <p:spPr>
          <a:xfrm>
            <a:off x="3545289" y="4425696"/>
            <a:ext cx="640080" cy="201776"/>
          </a:xfrm>
        </p:spPr>
        <p:txBody>
          <a:bodyPr rtlCol="0">
            <a:noAutofit/>
          </a:bodyPr>
          <a:lstStyle>
            <a:lvl1pPr marL="0" indent="0" algn="ctr">
              <a:buNone/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 rtl="0"/>
            <a:r>
              <a:rPr lang="fr-FR" noProof="0"/>
              <a:t>MM</a:t>
            </a:r>
          </a:p>
        </p:txBody>
      </p:sp>
      <p:sp>
        <p:nvSpPr>
          <p:cNvPr id="23" name="Espace réservé du texte 10">
            <a:extLst>
              <a:ext uri="{FF2B5EF4-FFF2-40B4-BE49-F238E27FC236}">
                <a16:creationId xmlns:a16="http://schemas.microsoft.com/office/drawing/2014/main" id="{AF1343D5-DC0F-4C7E-967F-CFC300A2C807}"/>
              </a:ext>
            </a:extLst>
          </p:cNvPr>
          <p:cNvSpPr>
            <a:spLocks noGrp="1"/>
          </p:cNvSpPr>
          <p:nvPr>
            <p:ph type="body" sz="quarter" idx="50" hasCustomPrompt="1"/>
          </p:nvPr>
        </p:nvSpPr>
        <p:spPr>
          <a:xfrm>
            <a:off x="4332976" y="4425696"/>
            <a:ext cx="640080" cy="201776"/>
          </a:xfrm>
        </p:spPr>
        <p:txBody>
          <a:bodyPr rtlCol="0">
            <a:noAutofit/>
          </a:bodyPr>
          <a:lstStyle>
            <a:lvl1pPr marL="0" indent="0" algn="ctr">
              <a:buNone/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 rtl="0"/>
            <a:r>
              <a:rPr lang="fr-FR" noProof="0"/>
              <a:t>MM</a:t>
            </a:r>
          </a:p>
        </p:txBody>
      </p:sp>
      <p:sp>
        <p:nvSpPr>
          <p:cNvPr id="24" name="Espace réservé du texte 10">
            <a:extLst>
              <a:ext uri="{FF2B5EF4-FFF2-40B4-BE49-F238E27FC236}">
                <a16:creationId xmlns:a16="http://schemas.microsoft.com/office/drawing/2014/main" id="{9AD688A5-D2DF-4FC3-8171-FAEA8C4F5566}"/>
              </a:ext>
            </a:extLst>
          </p:cNvPr>
          <p:cNvSpPr>
            <a:spLocks noGrp="1"/>
          </p:cNvSpPr>
          <p:nvPr>
            <p:ph type="body" sz="quarter" idx="51" hasCustomPrompt="1"/>
          </p:nvPr>
        </p:nvSpPr>
        <p:spPr>
          <a:xfrm>
            <a:off x="5120663" y="4425696"/>
            <a:ext cx="640080" cy="201776"/>
          </a:xfrm>
        </p:spPr>
        <p:txBody>
          <a:bodyPr rtlCol="0">
            <a:noAutofit/>
          </a:bodyPr>
          <a:lstStyle>
            <a:lvl1pPr marL="0" indent="0" algn="ctr">
              <a:buNone/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 rtl="0"/>
            <a:r>
              <a:rPr lang="fr-FR" noProof="0"/>
              <a:t>MM</a:t>
            </a:r>
          </a:p>
        </p:txBody>
      </p:sp>
      <p:sp>
        <p:nvSpPr>
          <p:cNvPr id="25" name="Espace réservé du texte 10">
            <a:extLst>
              <a:ext uri="{FF2B5EF4-FFF2-40B4-BE49-F238E27FC236}">
                <a16:creationId xmlns:a16="http://schemas.microsoft.com/office/drawing/2014/main" id="{EA05A5D4-01B0-4932-B03E-571986E282EA}"/>
              </a:ext>
            </a:extLst>
          </p:cNvPr>
          <p:cNvSpPr>
            <a:spLocks noGrp="1"/>
          </p:cNvSpPr>
          <p:nvPr>
            <p:ph type="body" sz="quarter" idx="52" hasCustomPrompt="1"/>
          </p:nvPr>
        </p:nvSpPr>
        <p:spPr>
          <a:xfrm>
            <a:off x="5908350" y="4425696"/>
            <a:ext cx="640080" cy="201776"/>
          </a:xfrm>
        </p:spPr>
        <p:txBody>
          <a:bodyPr rtlCol="0">
            <a:noAutofit/>
          </a:bodyPr>
          <a:lstStyle>
            <a:lvl1pPr marL="0" indent="0" algn="ctr">
              <a:buNone/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 rtl="0"/>
            <a:r>
              <a:rPr lang="fr-FR" noProof="0"/>
              <a:t>MM</a:t>
            </a:r>
          </a:p>
        </p:txBody>
      </p:sp>
      <p:sp>
        <p:nvSpPr>
          <p:cNvPr id="26" name="Espace réservé du texte 10">
            <a:extLst>
              <a:ext uri="{FF2B5EF4-FFF2-40B4-BE49-F238E27FC236}">
                <a16:creationId xmlns:a16="http://schemas.microsoft.com/office/drawing/2014/main" id="{72A84601-CD4F-49ED-8D51-CEF032363058}"/>
              </a:ext>
            </a:extLst>
          </p:cNvPr>
          <p:cNvSpPr>
            <a:spLocks noGrp="1"/>
          </p:cNvSpPr>
          <p:nvPr>
            <p:ph type="body" sz="quarter" idx="53" hasCustomPrompt="1"/>
          </p:nvPr>
        </p:nvSpPr>
        <p:spPr>
          <a:xfrm>
            <a:off x="6696037" y="4425696"/>
            <a:ext cx="640080" cy="201776"/>
          </a:xfrm>
        </p:spPr>
        <p:txBody>
          <a:bodyPr rtlCol="0">
            <a:noAutofit/>
          </a:bodyPr>
          <a:lstStyle>
            <a:lvl1pPr marL="0" indent="0" algn="ctr">
              <a:buNone/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 rtl="0"/>
            <a:r>
              <a:rPr lang="fr-FR" noProof="0"/>
              <a:t>MM</a:t>
            </a:r>
          </a:p>
        </p:txBody>
      </p:sp>
      <p:sp>
        <p:nvSpPr>
          <p:cNvPr id="27" name="Espace réservé du texte 10">
            <a:extLst>
              <a:ext uri="{FF2B5EF4-FFF2-40B4-BE49-F238E27FC236}">
                <a16:creationId xmlns:a16="http://schemas.microsoft.com/office/drawing/2014/main" id="{C49FB196-753D-4A12-9460-57D8AB4B540B}"/>
              </a:ext>
            </a:extLst>
          </p:cNvPr>
          <p:cNvSpPr>
            <a:spLocks noGrp="1"/>
          </p:cNvSpPr>
          <p:nvPr>
            <p:ph type="body" sz="quarter" idx="54" hasCustomPrompt="1"/>
          </p:nvPr>
        </p:nvSpPr>
        <p:spPr>
          <a:xfrm>
            <a:off x="9059098" y="4425696"/>
            <a:ext cx="640080" cy="201776"/>
          </a:xfrm>
        </p:spPr>
        <p:txBody>
          <a:bodyPr rtlCol="0">
            <a:noAutofit/>
          </a:bodyPr>
          <a:lstStyle>
            <a:lvl1pPr marL="0" indent="0" algn="ctr">
              <a:buNone/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 rtl="0"/>
            <a:r>
              <a:rPr lang="fr-FR" noProof="0"/>
              <a:t>MM</a:t>
            </a:r>
          </a:p>
        </p:txBody>
      </p:sp>
      <p:sp>
        <p:nvSpPr>
          <p:cNvPr id="28" name="Espace réservé du texte 10">
            <a:extLst>
              <a:ext uri="{FF2B5EF4-FFF2-40B4-BE49-F238E27FC236}">
                <a16:creationId xmlns:a16="http://schemas.microsoft.com/office/drawing/2014/main" id="{DFC05EC7-9D6C-486B-9E2F-D3612013C0A1}"/>
              </a:ext>
            </a:extLst>
          </p:cNvPr>
          <p:cNvSpPr>
            <a:spLocks noGrp="1"/>
          </p:cNvSpPr>
          <p:nvPr>
            <p:ph type="body" sz="quarter" idx="55" hasCustomPrompt="1"/>
          </p:nvPr>
        </p:nvSpPr>
        <p:spPr>
          <a:xfrm>
            <a:off x="7483724" y="4425696"/>
            <a:ext cx="640080" cy="201776"/>
          </a:xfrm>
        </p:spPr>
        <p:txBody>
          <a:bodyPr rtlCol="0">
            <a:noAutofit/>
          </a:bodyPr>
          <a:lstStyle>
            <a:lvl1pPr marL="0" indent="0" algn="ctr">
              <a:buNone/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 rtl="0"/>
            <a:r>
              <a:rPr lang="fr-FR" noProof="0"/>
              <a:t>MM</a:t>
            </a:r>
          </a:p>
        </p:txBody>
      </p:sp>
      <p:sp>
        <p:nvSpPr>
          <p:cNvPr id="29" name="Espace réservé du texte 10">
            <a:extLst>
              <a:ext uri="{FF2B5EF4-FFF2-40B4-BE49-F238E27FC236}">
                <a16:creationId xmlns:a16="http://schemas.microsoft.com/office/drawing/2014/main" id="{98F455FB-241B-4E1F-B581-FA6CBA239545}"/>
              </a:ext>
            </a:extLst>
          </p:cNvPr>
          <p:cNvSpPr>
            <a:spLocks noGrp="1"/>
          </p:cNvSpPr>
          <p:nvPr>
            <p:ph type="body" sz="quarter" idx="56" hasCustomPrompt="1"/>
          </p:nvPr>
        </p:nvSpPr>
        <p:spPr>
          <a:xfrm>
            <a:off x="8271411" y="4425696"/>
            <a:ext cx="640080" cy="201776"/>
          </a:xfrm>
        </p:spPr>
        <p:txBody>
          <a:bodyPr rtlCol="0">
            <a:noAutofit/>
          </a:bodyPr>
          <a:lstStyle>
            <a:lvl1pPr marL="0" indent="0" algn="ctr">
              <a:buNone/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 rtl="0"/>
            <a:r>
              <a:rPr lang="fr-FR" noProof="0"/>
              <a:t>MM</a:t>
            </a:r>
          </a:p>
        </p:txBody>
      </p:sp>
      <p:sp>
        <p:nvSpPr>
          <p:cNvPr id="30" name="Espace réservé du texte 10">
            <a:extLst>
              <a:ext uri="{FF2B5EF4-FFF2-40B4-BE49-F238E27FC236}">
                <a16:creationId xmlns:a16="http://schemas.microsoft.com/office/drawing/2014/main" id="{9E38664A-8108-4E24-800B-3C32ADA43978}"/>
              </a:ext>
            </a:extLst>
          </p:cNvPr>
          <p:cNvSpPr>
            <a:spLocks noGrp="1"/>
          </p:cNvSpPr>
          <p:nvPr>
            <p:ph type="body" sz="quarter" idx="57" hasCustomPrompt="1"/>
          </p:nvPr>
        </p:nvSpPr>
        <p:spPr>
          <a:xfrm>
            <a:off x="9846785" y="4425696"/>
            <a:ext cx="640080" cy="201776"/>
          </a:xfrm>
        </p:spPr>
        <p:txBody>
          <a:bodyPr rtlCol="0">
            <a:noAutofit/>
          </a:bodyPr>
          <a:lstStyle>
            <a:lvl1pPr marL="0" indent="0" algn="ctr">
              <a:buNone/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 rtl="0"/>
            <a:r>
              <a:rPr lang="fr-FR" noProof="0"/>
              <a:t>MM</a:t>
            </a:r>
          </a:p>
        </p:txBody>
      </p:sp>
      <p:sp>
        <p:nvSpPr>
          <p:cNvPr id="31" name="Espace réservé du texte 10">
            <a:extLst>
              <a:ext uri="{FF2B5EF4-FFF2-40B4-BE49-F238E27FC236}">
                <a16:creationId xmlns:a16="http://schemas.microsoft.com/office/drawing/2014/main" id="{2908458B-A3ED-4855-9E08-108D7C4A8D36}"/>
              </a:ext>
            </a:extLst>
          </p:cNvPr>
          <p:cNvSpPr>
            <a:spLocks noGrp="1"/>
          </p:cNvSpPr>
          <p:nvPr>
            <p:ph type="body" sz="quarter" idx="58" hasCustomPrompt="1"/>
          </p:nvPr>
        </p:nvSpPr>
        <p:spPr>
          <a:xfrm>
            <a:off x="10634472" y="4425696"/>
            <a:ext cx="640080" cy="201776"/>
          </a:xfrm>
        </p:spPr>
        <p:txBody>
          <a:bodyPr rtlCol="0">
            <a:noAutofit/>
          </a:bodyPr>
          <a:lstStyle>
            <a:lvl1pPr marL="0" indent="0" algn="ctr">
              <a:buNone/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 rtl="0"/>
            <a:r>
              <a:rPr lang="fr-FR" noProof="0"/>
              <a:t>MM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FFA35437-CCDE-4D92-B879-F23B329C8EC3}"/>
              </a:ext>
            </a:extLst>
          </p:cNvPr>
          <p:cNvSpPr/>
          <p:nvPr userDrawn="1"/>
        </p:nvSpPr>
        <p:spPr>
          <a:xfrm>
            <a:off x="929640" y="4034785"/>
            <a:ext cx="10332720" cy="45719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FR" noProof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6" name="Espace réservé de la date 2">
            <a:extLst>
              <a:ext uri="{FF2B5EF4-FFF2-40B4-BE49-F238E27FC236}">
                <a16:creationId xmlns:a16="http://schemas.microsoft.com/office/drawing/2014/main" id="{1CDC588F-73BC-4108-974B-0EAAB8213CE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 rtlCol="0"/>
          <a:lstStyle>
            <a:lvl1pPr>
              <a:defRPr sz="900"/>
            </a:lvl1pPr>
          </a:lstStyle>
          <a:p>
            <a:pPr rtl="0"/>
            <a:r>
              <a:rPr lang="fr-FR" noProof="0"/>
              <a:t>20XX</a:t>
            </a:r>
          </a:p>
        </p:txBody>
      </p:sp>
      <p:sp>
        <p:nvSpPr>
          <p:cNvPr id="37" name="Espace réservé du pied de page 3">
            <a:extLst>
              <a:ext uri="{FF2B5EF4-FFF2-40B4-BE49-F238E27FC236}">
                <a16:creationId xmlns:a16="http://schemas.microsoft.com/office/drawing/2014/main" id="{B2AC1EB2-9B8F-4077-8B66-64F9549F2C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 rtlCol="0"/>
          <a:lstStyle>
            <a:lvl1pPr>
              <a:defRPr sz="900"/>
            </a:lvl1pPr>
          </a:lstStyle>
          <a:p>
            <a:pPr rtl="0"/>
            <a:r>
              <a:rPr lang="fr-FR" noProof="0"/>
              <a:t>Pitch Deck</a:t>
            </a:r>
          </a:p>
        </p:txBody>
      </p:sp>
      <p:sp>
        <p:nvSpPr>
          <p:cNvPr id="38" name="Espace réservé du numéro de diapositive 4">
            <a:extLst>
              <a:ext uri="{FF2B5EF4-FFF2-40B4-BE49-F238E27FC236}">
                <a16:creationId xmlns:a16="http://schemas.microsoft.com/office/drawing/2014/main" id="{28DE3E33-346A-45AF-B164-CB5DF04FAE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 rtlCol="0"/>
          <a:lstStyle>
            <a:lvl1pPr>
              <a:defRPr sz="900"/>
            </a:lvl1pPr>
          </a:lstStyle>
          <a:p>
            <a:pPr rtl="0"/>
            <a:fld id="{B5CEABB6-07DC-46E8-9B57-56EC44A396E5}" type="slidenum">
              <a:rPr lang="fr-FR" noProof="0" smtClean="0"/>
              <a:t>‹N°›</a:t>
            </a:fld>
            <a:endParaRPr lang="fr-FR" noProof="0"/>
          </a:p>
        </p:txBody>
      </p:sp>
    </p:spTree>
    <p:extLst>
      <p:ext uri="{BB962C8B-B14F-4D97-AF65-F5344CB8AC3E}">
        <p14:creationId xmlns:p14="http://schemas.microsoft.com/office/powerpoint/2010/main" val="205632346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mart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SmartArt 6">
            <a:extLst>
              <a:ext uri="{FF2B5EF4-FFF2-40B4-BE49-F238E27FC236}">
                <a16:creationId xmlns:a16="http://schemas.microsoft.com/office/drawing/2014/main" id="{156CA116-0F6E-4EE9-B34F-03BA07161A7A}"/>
              </a:ext>
            </a:extLst>
          </p:cNvPr>
          <p:cNvSpPr>
            <a:spLocks noGrp="1"/>
          </p:cNvSpPr>
          <p:nvPr>
            <p:ph type="dgm" sz="quarter" idx="15" hasCustomPrompt="1"/>
          </p:nvPr>
        </p:nvSpPr>
        <p:spPr>
          <a:xfrm>
            <a:off x="838200" y="2136776"/>
            <a:ext cx="10515600" cy="3697645"/>
          </a:xfrm>
        </p:spPr>
        <p:txBody>
          <a:bodyPr rtlCol="0"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rtl="0"/>
            <a:r>
              <a:rPr lang="fr-FR" noProof="0"/>
              <a:t>Cliquez sur l’icône pour ajouter un graphique SmartArt</a:t>
            </a: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EE5C4E19-B78B-4E39-B661-7E6A2E6C500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 rtlCol="0">
            <a:normAutofit/>
          </a:bodyPr>
          <a:lstStyle>
            <a:lvl1pPr algn="ctr">
              <a:defRPr lang="en-US" sz="2800" kern="1200" spc="150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rtl="0"/>
            <a:r>
              <a:rPr lang="fr-FR" noProof="0"/>
              <a:t>CLIQUEZ ICI POUR MODIFIER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E085D26-FA83-4414-959E-98936A7726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 sz="900"/>
            </a:lvl1pPr>
          </a:lstStyle>
          <a:p>
            <a:pPr rtl="0"/>
            <a:r>
              <a:rPr lang="fr-FR" noProof="0"/>
              <a:t>20XX</a:t>
            </a:r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1FB52E93-DE4C-4341-8D83-F0230E38B1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 sz="900"/>
            </a:lvl1pPr>
          </a:lstStyle>
          <a:p>
            <a:pPr rtl="0"/>
            <a:r>
              <a:rPr lang="fr-FR" noProof="0"/>
              <a:t>Pitch Deck</a:t>
            </a:r>
          </a:p>
        </p:txBody>
      </p:sp>
      <p:cxnSp>
        <p:nvCxnSpPr>
          <p:cNvPr id="10" name="Connecteur droit 9">
            <a:extLst>
              <a:ext uri="{FF2B5EF4-FFF2-40B4-BE49-F238E27FC236}">
                <a16:creationId xmlns:a16="http://schemas.microsoft.com/office/drawing/2014/main" id="{66988B2D-0240-4256-8268-4B9FF1E72363}"/>
              </a:ext>
            </a:extLst>
          </p:cNvPr>
          <p:cNvCxnSpPr>
            <a:cxnSpLocks/>
          </p:cNvCxnSpPr>
          <p:nvPr/>
        </p:nvCxnSpPr>
        <p:spPr>
          <a:xfrm flipV="1">
            <a:off x="0" y="0"/>
            <a:ext cx="2590800" cy="762000"/>
          </a:xfrm>
          <a:prstGeom prst="line">
            <a:avLst/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necteur droit 11">
            <a:extLst>
              <a:ext uri="{FF2B5EF4-FFF2-40B4-BE49-F238E27FC236}">
                <a16:creationId xmlns:a16="http://schemas.microsoft.com/office/drawing/2014/main" id="{D8EEAAE1-3D04-41C3-B2D2-B3BEF34C3B27}"/>
              </a:ext>
            </a:extLst>
          </p:cNvPr>
          <p:cNvCxnSpPr>
            <a:cxnSpLocks/>
          </p:cNvCxnSpPr>
          <p:nvPr/>
        </p:nvCxnSpPr>
        <p:spPr>
          <a:xfrm flipH="1">
            <a:off x="0" y="0"/>
            <a:ext cx="704850" cy="1027906"/>
          </a:xfrm>
          <a:prstGeom prst="line">
            <a:avLst/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C467230-4A0F-4B18-8BA9-C3B2FDD59C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 sz="900"/>
            </a:lvl1pPr>
          </a:lstStyle>
          <a:p>
            <a:pPr rtl="0"/>
            <a:fld id="{B5CEABB6-07DC-46E8-9B57-56EC44A396E5}" type="slidenum">
              <a:rPr lang="fr-FR" noProof="0" smtClean="0"/>
              <a:t>‹N°›</a:t>
            </a:fld>
            <a:endParaRPr lang="fr-FR" noProof="0"/>
          </a:p>
        </p:txBody>
      </p:sp>
    </p:spTree>
    <p:extLst>
      <p:ext uri="{BB962C8B-B14F-4D97-AF65-F5344CB8AC3E}">
        <p14:creationId xmlns:p14="http://schemas.microsoft.com/office/powerpoint/2010/main" val="2354313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apositive équipe 4 person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1CF3B5C-31C4-46BA-9FAD-72DF917A84D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885156" y="892177"/>
            <a:ext cx="8421688" cy="1325563"/>
          </a:xfrm>
        </p:spPr>
        <p:txBody>
          <a:bodyPr rtlCol="0">
            <a:normAutofit/>
          </a:bodyPr>
          <a:lstStyle>
            <a:lvl1pPr algn="ctr">
              <a:defRPr lang="en-US" sz="2800" kern="1200" spc="150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rtl="0"/>
            <a:r>
              <a:rPr lang="fr-FR" noProof="0"/>
              <a:t>CLIQUEZ ICI POUR MODIFIER LE STYLE DU TITRE</a:t>
            </a:r>
          </a:p>
        </p:txBody>
      </p:sp>
      <p:sp>
        <p:nvSpPr>
          <p:cNvPr id="11" name="Espace réservé d’image 10">
            <a:extLst>
              <a:ext uri="{FF2B5EF4-FFF2-40B4-BE49-F238E27FC236}">
                <a16:creationId xmlns:a16="http://schemas.microsoft.com/office/drawing/2014/main" id="{B0BDE76A-30A6-4268-9656-28A484C3DCC9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1487181" y="2886074"/>
            <a:ext cx="1845511" cy="1845511"/>
          </a:xfrm>
          <a:solidFill>
            <a:schemeClr val="bg1">
              <a:lumMod val="95000"/>
            </a:schemeClr>
          </a:solidFill>
        </p:spPr>
        <p:txBody>
          <a:bodyPr rtlCol="0">
            <a:normAutofit/>
          </a:bodyPr>
          <a:lstStyle>
            <a:lvl1pPr marL="0" indent="0" algn="l">
              <a:lnSpc>
                <a:spcPct val="100000"/>
              </a:lnSpc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rtl="0"/>
            <a:r>
              <a:rPr lang="fr-FR" noProof="0"/>
              <a:t>Cliquez sur l’icône pour ajouter une image</a:t>
            </a:r>
          </a:p>
        </p:txBody>
      </p:sp>
      <p:sp>
        <p:nvSpPr>
          <p:cNvPr id="17" name="Espace réservé d’image 10">
            <a:extLst>
              <a:ext uri="{FF2B5EF4-FFF2-40B4-BE49-F238E27FC236}">
                <a16:creationId xmlns:a16="http://schemas.microsoft.com/office/drawing/2014/main" id="{C4CA5C9C-91D5-44B1-A82A-A49732B4691A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3836914" y="2886074"/>
            <a:ext cx="1845511" cy="1845511"/>
          </a:xfrm>
          <a:solidFill>
            <a:schemeClr val="bg1">
              <a:lumMod val="95000"/>
            </a:schemeClr>
          </a:solidFill>
        </p:spPr>
        <p:txBody>
          <a:bodyPr rtlCol="0">
            <a:normAutofit/>
          </a:bodyPr>
          <a:lstStyle>
            <a:lvl1pPr marL="0" indent="0" algn="l">
              <a:lnSpc>
                <a:spcPct val="100000"/>
              </a:lnSpc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rtl="0"/>
            <a:r>
              <a:rPr lang="fr-FR" noProof="0"/>
              <a:t>Cliquez sur l’icône pour ajouter une image</a:t>
            </a:r>
          </a:p>
        </p:txBody>
      </p:sp>
      <p:sp>
        <p:nvSpPr>
          <p:cNvPr id="18" name="Espace réservé d’image 10">
            <a:extLst>
              <a:ext uri="{FF2B5EF4-FFF2-40B4-BE49-F238E27FC236}">
                <a16:creationId xmlns:a16="http://schemas.microsoft.com/office/drawing/2014/main" id="{4EBC7D6F-397D-4C5A-AA62-F683F88531A2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6327578" y="2886074"/>
            <a:ext cx="1845511" cy="1845511"/>
          </a:xfrm>
          <a:solidFill>
            <a:schemeClr val="bg1">
              <a:lumMod val="95000"/>
            </a:schemeClr>
          </a:solidFill>
        </p:spPr>
        <p:txBody>
          <a:bodyPr rtlCol="0">
            <a:normAutofit/>
          </a:bodyPr>
          <a:lstStyle>
            <a:lvl1pPr marL="0" indent="0">
              <a:buNone/>
              <a:defRPr sz="1400"/>
            </a:lvl1pPr>
            <a:lvl2pPr marL="457200" indent="0" algn="l">
              <a:lnSpc>
                <a:spcPct val="100000"/>
              </a:lnSpc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</a:lstStyle>
          <a:p>
            <a:pPr lvl="0" rtl="0"/>
            <a:r>
              <a:rPr lang="fr-FR" noProof="0"/>
              <a:t>Cliquez sur l’icône pour ajouter une image</a:t>
            </a:r>
          </a:p>
        </p:txBody>
      </p:sp>
      <p:sp>
        <p:nvSpPr>
          <p:cNvPr id="19" name="Espace réservé d’image 10">
            <a:extLst>
              <a:ext uri="{FF2B5EF4-FFF2-40B4-BE49-F238E27FC236}">
                <a16:creationId xmlns:a16="http://schemas.microsoft.com/office/drawing/2014/main" id="{92E6B581-A522-4758-A9A4-8B9C7B860CF2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747458" y="2886074"/>
            <a:ext cx="1845511" cy="1845511"/>
          </a:xfrm>
          <a:solidFill>
            <a:schemeClr val="bg1">
              <a:lumMod val="95000"/>
            </a:schemeClr>
          </a:solidFill>
        </p:spPr>
        <p:txBody>
          <a:bodyPr rtlCol="0">
            <a:normAutofit/>
          </a:bodyPr>
          <a:lstStyle>
            <a:lvl1pPr marL="0" indent="0" algn="l">
              <a:lnSpc>
                <a:spcPct val="100000"/>
              </a:lnSpc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rtl="0"/>
            <a:r>
              <a:rPr lang="fr-FR" noProof="0"/>
              <a:t>Cliquez sur l’icône pour ajouter une image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B659CD1F-9DFB-4048-9B9B-2BD7D4EC6400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343248" y="5084524"/>
            <a:ext cx="2123743" cy="343061"/>
          </a:xfrm>
        </p:spPr>
        <p:txBody>
          <a:bodyPr rtlCol="0" anchor="ctr">
            <a:noAutofit/>
          </a:bodyPr>
          <a:lstStyle>
            <a:lvl1pPr marL="0" indent="0" algn="ctr">
              <a:buNone/>
              <a:defRPr lang="en-US" sz="1400" kern="1200" spc="150" baseline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fr-FR" noProof="0"/>
              <a:t>CLIQUEZ ICI POUR MODIFIER</a:t>
            </a:r>
          </a:p>
        </p:txBody>
      </p:sp>
      <p:sp>
        <p:nvSpPr>
          <p:cNvPr id="23" name="Espace réservé du texte 2">
            <a:extLst>
              <a:ext uri="{FF2B5EF4-FFF2-40B4-BE49-F238E27FC236}">
                <a16:creationId xmlns:a16="http://schemas.microsoft.com/office/drawing/2014/main" id="{572D0301-10F1-41B4-BEF8-C53FA4D66214}"/>
              </a:ext>
            </a:extLst>
          </p:cNvPr>
          <p:cNvSpPr>
            <a:spLocks noGrp="1"/>
          </p:cNvSpPr>
          <p:nvPr>
            <p:ph type="body" idx="18" hasCustomPrompt="1"/>
          </p:nvPr>
        </p:nvSpPr>
        <p:spPr>
          <a:xfrm>
            <a:off x="3692980" y="5099206"/>
            <a:ext cx="2135755" cy="343061"/>
          </a:xfrm>
        </p:spPr>
        <p:txBody>
          <a:bodyPr rtlCol="0" anchor="ctr">
            <a:noAutofit/>
          </a:bodyPr>
          <a:lstStyle>
            <a:lvl1pPr marL="0" indent="0" algn="ctr">
              <a:buNone/>
              <a:defRPr lang="en-US" sz="1400" kern="1200" spc="150" baseline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fr-FR" noProof="0"/>
              <a:t>CLIQUEZ ICI POUR MODIFIER</a:t>
            </a:r>
          </a:p>
        </p:txBody>
      </p:sp>
      <p:sp>
        <p:nvSpPr>
          <p:cNvPr id="24" name="Espace réservé du texte 2">
            <a:extLst>
              <a:ext uri="{FF2B5EF4-FFF2-40B4-BE49-F238E27FC236}">
                <a16:creationId xmlns:a16="http://schemas.microsoft.com/office/drawing/2014/main" id="{E767B9DE-7410-43CC-90CF-52D67EF03D48}"/>
              </a:ext>
            </a:extLst>
          </p:cNvPr>
          <p:cNvSpPr>
            <a:spLocks noGrp="1"/>
          </p:cNvSpPr>
          <p:nvPr>
            <p:ph type="body" idx="19" hasCustomPrompt="1"/>
          </p:nvPr>
        </p:nvSpPr>
        <p:spPr>
          <a:xfrm>
            <a:off x="6183644" y="5099206"/>
            <a:ext cx="2123743" cy="343061"/>
          </a:xfrm>
        </p:spPr>
        <p:txBody>
          <a:bodyPr rtlCol="0" anchor="ctr">
            <a:noAutofit/>
          </a:bodyPr>
          <a:lstStyle>
            <a:lvl1pPr marL="0" indent="0" algn="ctr">
              <a:buNone/>
              <a:defRPr lang="en-US" sz="1400" kern="1200" spc="150" baseline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fr-FR" noProof="0"/>
              <a:t>CLIQUEZ ICI POUR MODIFIER</a:t>
            </a:r>
          </a:p>
        </p:txBody>
      </p:sp>
      <p:sp>
        <p:nvSpPr>
          <p:cNvPr id="25" name="Espace réservé du texte 2">
            <a:extLst>
              <a:ext uri="{FF2B5EF4-FFF2-40B4-BE49-F238E27FC236}">
                <a16:creationId xmlns:a16="http://schemas.microsoft.com/office/drawing/2014/main" id="{E13DFE1F-4534-4828-990E-B052F51FC65C}"/>
              </a:ext>
            </a:extLst>
          </p:cNvPr>
          <p:cNvSpPr>
            <a:spLocks noGrp="1"/>
          </p:cNvSpPr>
          <p:nvPr>
            <p:ph type="body" idx="20" hasCustomPrompt="1"/>
          </p:nvPr>
        </p:nvSpPr>
        <p:spPr>
          <a:xfrm>
            <a:off x="8603525" y="5084524"/>
            <a:ext cx="2123742" cy="343061"/>
          </a:xfrm>
        </p:spPr>
        <p:txBody>
          <a:bodyPr rtlCol="0" anchor="ctr">
            <a:noAutofit/>
          </a:bodyPr>
          <a:lstStyle>
            <a:lvl1pPr marL="0" indent="0" algn="ctr">
              <a:buNone/>
              <a:defRPr lang="en-US" sz="1400" kern="1200" spc="150" baseline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fr-FR" noProof="0"/>
              <a:t>CLIQUEZ ICI POUR MODIFIER</a:t>
            </a:r>
          </a:p>
        </p:txBody>
      </p:sp>
      <p:sp>
        <p:nvSpPr>
          <p:cNvPr id="26" name="Espace réservé du texte 2">
            <a:extLst>
              <a:ext uri="{FF2B5EF4-FFF2-40B4-BE49-F238E27FC236}">
                <a16:creationId xmlns:a16="http://schemas.microsoft.com/office/drawing/2014/main" id="{A02C0876-23F7-41FA-9AC9-721097D1A3CD}"/>
              </a:ext>
            </a:extLst>
          </p:cNvPr>
          <p:cNvSpPr>
            <a:spLocks noGrp="1"/>
          </p:cNvSpPr>
          <p:nvPr>
            <p:ph type="body" idx="21" hasCustomPrompt="1"/>
          </p:nvPr>
        </p:nvSpPr>
        <p:spPr>
          <a:xfrm>
            <a:off x="1487181" y="5464114"/>
            <a:ext cx="1845511" cy="343061"/>
          </a:xfrm>
        </p:spPr>
        <p:txBody>
          <a:bodyPr rtlCol="0" anchor="t">
            <a:noAutofit/>
          </a:bodyPr>
          <a:lstStyle>
            <a:lvl1pPr marL="0" indent="0" algn="ctr">
              <a:buNone/>
              <a:defRPr lang="en-US" sz="1000" kern="1200" spc="150" baseline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fr-FR" noProof="0"/>
              <a:t>CLIQUEZ ICI POUR MODIFIER</a:t>
            </a:r>
          </a:p>
        </p:txBody>
      </p:sp>
      <p:sp>
        <p:nvSpPr>
          <p:cNvPr id="27" name="Espace réservé du texte 2">
            <a:extLst>
              <a:ext uri="{FF2B5EF4-FFF2-40B4-BE49-F238E27FC236}">
                <a16:creationId xmlns:a16="http://schemas.microsoft.com/office/drawing/2014/main" id="{7ADEB263-F204-4A78-A5E0-7361EFE0B921}"/>
              </a:ext>
            </a:extLst>
          </p:cNvPr>
          <p:cNvSpPr>
            <a:spLocks noGrp="1"/>
          </p:cNvSpPr>
          <p:nvPr>
            <p:ph type="body" idx="22" hasCustomPrompt="1"/>
          </p:nvPr>
        </p:nvSpPr>
        <p:spPr>
          <a:xfrm>
            <a:off x="3836913" y="5478796"/>
            <a:ext cx="1855949" cy="343061"/>
          </a:xfrm>
        </p:spPr>
        <p:txBody>
          <a:bodyPr rtlCol="0" anchor="t">
            <a:noAutofit/>
          </a:bodyPr>
          <a:lstStyle>
            <a:lvl1pPr marL="0" indent="0" algn="ctr">
              <a:buNone/>
              <a:defRPr lang="en-US" sz="1000" kern="1200" spc="150" baseline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fr-FR" noProof="0"/>
              <a:t>CLIQUEZ ICI POUR MODIFIER</a:t>
            </a:r>
          </a:p>
        </p:txBody>
      </p:sp>
      <p:sp>
        <p:nvSpPr>
          <p:cNvPr id="28" name="Espace réservé du texte 2">
            <a:extLst>
              <a:ext uri="{FF2B5EF4-FFF2-40B4-BE49-F238E27FC236}">
                <a16:creationId xmlns:a16="http://schemas.microsoft.com/office/drawing/2014/main" id="{103678F5-B025-46E2-BD45-E77861487165}"/>
              </a:ext>
            </a:extLst>
          </p:cNvPr>
          <p:cNvSpPr>
            <a:spLocks noGrp="1"/>
          </p:cNvSpPr>
          <p:nvPr>
            <p:ph type="body" idx="23" hasCustomPrompt="1"/>
          </p:nvPr>
        </p:nvSpPr>
        <p:spPr>
          <a:xfrm>
            <a:off x="6327577" y="5478796"/>
            <a:ext cx="1845511" cy="343061"/>
          </a:xfrm>
        </p:spPr>
        <p:txBody>
          <a:bodyPr rtlCol="0" anchor="t">
            <a:noAutofit/>
          </a:bodyPr>
          <a:lstStyle>
            <a:lvl1pPr marL="0" indent="0" algn="ctr">
              <a:buNone/>
              <a:defRPr lang="en-US" sz="1000" kern="1200" spc="150" baseline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fr-FR" noProof="0"/>
              <a:t>CLIQUEZ ICI POUR MODIFIER</a:t>
            </a:r>
          </a:p>
        </p:txBody>
      </p:sp>
      <p:sp>
        <p:nvSpPr>
          <p:cNvPr id="29" name="Espace réservé du texte 2">
            <a:extLst>
              <a:ext uri="{FF2B5EF4-FFF2-40B4-BE49-F238E27FC236}">
                <a16:creationId xmlns:a16="http://schemas.microsoft.com/office/drawing/2014/main" id="{7E3F385B-4DD9-4F3C-A02B-179B9FA61292}"/>
              </a:ext>
            </a:extLst>
          </p:cNvPr>
          <p:cNvSpPr>
            <a:spLocks noGrp="1"/>
          </p:cNvSpPr>
          <p:nvPr>
            <p:ph type="body" idx="24" hasCustomPrompt="1"/>
          </p:nvPr>
        </p:nvSpPr>
        <p:spPr>
          <a:xfrm>
            <a:off x="8747458" y="5464114"/>
            <a:ext cx="1845510" cy="343061"/>
          </a:xfrm>
        </p:spPr>
        <p:txBody>
          <a:bodyPr rtlCol="0" anchor="t">
            <a:noAutofit/>
          </a:bodyPr>
          <a:lstStyle>
            <a:lvl1pPr marL="0" indent="0" algn="ctr">
              <a:buNone/>
              <a:defRPr lang="en-US" sz="1000" kern="1200" spc="150" baseline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fr-FR" noProof="0"/>
              <a:t>CLIQUEZ ICI POUR MODIFIER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F255C16C-AA88-4BBF-8040-11ECFED618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 sz="900"/>
            </a:lvl1pPr>
          </a:lstStyle>
          <a:p>
            <a:pPr rtl="0"/>
            <a:r>
              <a:rPr lang="fr-FR" noProof="0"/>
              <a:t>20XX</a:t>
            </a:r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CBE560E3-F935-488F-8F0E-191D7B6B54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 sz="900"/>
            </a:lvl1pPr>
          </a:lstStyle>
          <a:p>
            <a:pPr rtl="0"/>
            <a:r>
              <a:rPr lang="fr-FR" noProof="0"/>
              <a:t>Pitch Deck</a:t>
            </a:r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B9CD8B2-CC23-467F-B0EE-2CC06D6308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 sz="900"/>
            </a:lvl1pPr>
          </a:lstStyle>
          <a:p>
            <a:pPr rtl="0"/>
            <a:fld id="{B5CEABB6-07DC-46E8-9B57-56EC44A396E5}" type="slidenum">
              <a:rPr lang="fr-FR" noProof="0" smtClean="0"/>
              <a:t>‹N°›</a:t>
            </a:fld>
            <a:endParaRPr lang="fr-FR" noProof="0"/>
          </a:p>
        </p:txBody>
      </p:sp>
      <p:cxnSp>
        <p:nvCxnSpPr>
          <p:cNvPr id="10" name="Connecteur droit 9">
            <a:extLst>
              <a:ext uri="{FF2B5EF4-FFF2-40B4-BE49-F238E27FC236}">
                <a16:creationId xmlns:a16="http://schemas.microsoft.com/office/drawing/2014/main" id="{4E4B72DA-52CB-4D39-A342-8857B4D959B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/>
        </p:nvCxnSpPr>
        <p:spPr>
          <a:xfrm flipH="1" flipV="1">
            <a:off x="7334250" y="0"/>
            <a:ext cx="4857750" cy="762000"/>
          </a:xfrm>
          <a:prstGeom prst="line">
            <a:avLst/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necteur droit 14">
            <a:extLst>
              <a:ext uri="{FF2B5EF4-FFF2-40B4-BE49-F238E27FC236}">
                <a16:creationId xmlns:a16="http://schemas.microsoft.com/office/drawing/2014/main" id="{21D9BCDA-DFB7-41A4-A7C7-CEE86CEDCBE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>
            <a:off x="11487150" y="0"/>
            <a:ext cx="704850" cy="1724025"/>
          </a:xfrm>
          <a:prstGeom prst="line">
            <a:avLst/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6237283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>
        <p15:guide id="2" pos="936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apositive équipe 8 person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1CF3B5C-31C4-46BA-9FAD-72DF917A84D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885156" y="892177"/>
            <a:ext cx="8421688" cy="1325563"/>
          </a:xfrm>
        </p:spPr>
        <p:txBody>
          <a:bodyPr rtlCol="0">
            <a:normAutofit/>
          </a:bodyPr>
          <a:lstStyle>
            <a:lvl1pPr algn="ctr">
              <a:defRPr lang="en-US" sz="2800" kern="1200" spc="150" baseline="0" dirty="0">
                <a:solidFill>
                  <a:schemeClr val="bg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rtl="0"/>
            <a:r>
              <a:rPr lang="fr-FR" noProof="0"/>
              <a:t>CLIQUEZ ICI POUR MODIFIER LE STYLE DU TITRE</a:t>
            </a:r>
          </a:p>
        </p:txBody>
      </p:sp>
      <p:sp>
        <p:nvSpPr>
          <p:cNvPr id="11" name="Espace réservé d’image 10">
            <a:extLst>
              <a:ext uri="{FF2B5EF4-FFF2-40B4-BE49-F238E27FC236}">
                <a16:creationId xmlns:a16="http://schemas.microsoft.com/office/drawing/2014/main" id="{B0BDE76A-30A6-4268-9656-28A484C3DCC9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1877176" y="2428875"/>
            <a:ext cx="1066800" cy="1066800"/>
          </a:xfrm>
          <a:solidFill>
            <a:schemeClr val="tx1"/>
          </a:solidFill>
        </p:spPr>
        <p:txBody>
          <a:bodyPr rtlCol="0">
            <a:normAutofit/>
          </a:bodyPr>
          <a:lstStyle>
            <a:lvl1pPr marL="0" indent="0">
              <a:lnSpc>
                <a:spcPct val="100000"/>
              </a:lnSpc>
              <a:buNone/>
              <a:defRPr sz="900">
                <a:solidFill>
                  <a:schemeClr val="bg1">
                    <a:lumMod val="75000"/>
                    <a:lumOff val="25000"/>
                  </a:schemeClr>
                </a:solidFill>
              </a:defRPr>
            </a:lvl1pPr>
          </a:lstStyle>
          <a:p>
            <a:pPr rtl="0"/>
            <a:r>
              <a:rPr lang="fr-FR" noProof="0"/>
              <a:t>Cliquez sur l’icône pour ajouter une image</a:t>
            </a:r>
          </a:p>
        </p:txBody>
      </p:sp>
      <p:sp>
        <p:nvSpPr>
          <p:cNvPr id="17" name="Espace réservé d’image 10">
            <a:extLst>
              <a:ext uri="{FF2B5EF4-FFF2-40B4-BE49-F238E27FC236}">
                <a16:creationId xmlns:a16="http://schemas.microsoft.com/office/drawing/2014/main" id="{C4CA5C9C-91D5-44B1-A82A-A49732B4691A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4226270" y="2428875"/>
            <a:ext cx="1066800" cy="1066800"/>
          </a:xfrm>
          <a:solidFill>
            <a:schemeClr val="tx1"/>
          </a:solidFill>
        </p:spPr>
        <p:txBody>
          <a:bodyPr rtlCol="0">
            <a:normAutofit/>
          </a:bodyPr>
          <a:lstStyle>
            <a:lvl1pPr marL="0" indent="0">
              <a:lnSpc>
                <a:spcPct val="100000"/>
              </a:lnSpc>
              <a:buNone/>
              <a:defRPr sz="900">
                <a:solidFill>
                  <a:schemeClr val="bg1">
                    <a:lumMod val="75000"/>
                    <a:lumOff val="25000"/>
                  </a:schemeClr>
                </a:solidFill>
              </a:defRPr>
            </a:lvl1pPr>
          </a:lstStyle>
          <a:p>
            <a:pPr rtl="0"/>
            <a:r>
              <a:rPr lang="fr-FR" noProof="0"/>
              <a:t>Cliquez sur l’icône pour ajouter une image</a:t>
            </a:r>
          </a:p>
        </p:txBody>
      </p:sp>
      <p:sp>
        <p:nvSpPr>
          <p:cNvPr id="18" name="Espace réservé d’image 10">
            <a:extLst>
              <a:ext uri="{FF2B5EF4-FFF2-40B4-BE49-F238E27FC236}">
                <a16:creationId xmlns:a16="http://schemas.microsoft.com/office/drawing/2014/main" id="{4EBC7D6F-397D-4C5A-AA62-F683F88531A2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6716934" y="2428875"/>
            <a:ext cx="1066800" cy="1066800"/>
          </a:xfrm>
          <a:solidFill>
            <a:schemeClr val="tx1"/>
          </a:solidFill>
        </p:spPr>
        <p:txBody>
          <a:bodyPr rtlCol="0">
            <a:noAutofit/>
          </a:bodyPr>
          <a:lstStyle>
            <a:lvl1pPr marL="0" indent="0" algn="l">
              <a:buNone/>
              <a:defRPr sz="900">
                <a:solidFill>
                  <a:schemeClr val="bg1">
                    <a:lumMod val="75000"/>
                    <a:lumOff val="25000"/>
                  </a:schemeClr>
                </a:solidFill>
              </a:defRPr>
            </a:lvl1pPr>
            <a:lvl2pPr marL="457200" indent="0">
              <a:lnSpc>
                <a:spcPct val="100000"/>
              </a:lnSpc>
              <a:buNone/>
              <a:defRPr sz="900">
                <a:solidFill>
                  <a:schemeClr val="bg1">
                    <a:lumMod val="75000"/>
                    <a:lumOff val="25000"/>
                  </a:schemeClr>
                </a:solidFill>
              </a:defRPr>
            </a:lvl2pPr>
          </a:lstStyle>
          <a:p>
            <a:pPr lvl="0" rtl="0"/>
            <a:r>
              <a:rPr lang="fr-FR" noProof="0"/>
              <a:t>Cliquez sur l’icône pour ajouter une image</a:t>
            </a:r>
          </a:p>
        </p:txBody>
      </p:sp>
      <p:sp>
        <p:nvSpPr>
          <p:cNvPr id="19" name="Espace réservé d’image 10">
            <a:extLst>
              <a:ext uri="{FF2B5EF4-FFF2-40B4-BE49-F238E27FC236}">
                <a16:creationId xmlns:a16="http://schemas.microsoft.com/office/drawing/2014/main" id="{92E6B581-A522-4758-A9A4-8B9C7B860CF2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9136814" y="2428875"/>
            <a:ext cx="1066800" cy="1066800"/>
          </a:xfrm>
          <a:solidFill>
            <a:schemeClr val="tx1"/>
          </a:solidFill>
        </p:spPr>
        <p:txBody>
          <a:bodyPr rtlCol="0">
            <a:normAutofit/>
          </a:bodyPr>
          <a:lstStyle>
            <a:lvl1pPr marL="0" indent="0">
              <a:lnSpc>
                <a:spcPct val="100000"/>
              </a:lnSpc>
              <a:buNone/>
              <a:defRPr sz="900">
                <a:solidFill>
                  <a:schemeClr val="bg1">
                    <a:lumMod val="75000"/>
                    <a:lumOff val="25000"/>
                  </a:schemeClr>
                </a:solidFill>
              </a:defRPr>
            </a:lvl1pPr>
          </a:lstStyle>
          <a:p>
            <a:pPr rtl="0"/>
            <a:r>
              <a:rPr lang="fr-FR" noProof="0"/>
              <a:t>Cliquez sur l’icône pour ajouter une image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B659CD1F-9DFB-4048-9B9B-2BD7D4EC6400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500168" y="3654378"/>
            <a:ext cx="1828800" cy="343061"/>
          </a:xfrm>
        </p:spPr>
        <p:txBody>
          <a:bodyPr rtlCol="0" anchor="t">
            <a:noAutofit/>
          </a:bodyPr>
          <a:lstStyle>
            <a:lvl1pPr marL="0" indent="0" algn="ctr">
              <a:buNone/>
              <a:defRPr lang="en-US" sz="1050" kern="1200" spc="150" baseline="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fr-FR" noProof="0"/>
              <a:t>CLIQUEZ ICI POUR MODIFIER</a:t>
            </a:r>
          </a:p>
        </p:txBody>
      </p:sp>
      <p:sp>
        <p:nvSpPr>
          <p:cNvPr id="26" name="Espace réservé du texte 2">
            <a:extLst>
              <a:ext uri="{FF2B5EF4-FFF2-40B4-BE49-F238E27FC236}">
                <a16:creationId xmlns:a16="http://schemas.microsoft.com/office/drawing/2014/main" id="{A02C0876-23F7-41FA-9AC9-721097D1A3CD}"/>
              </a:ext>
            </a:extLst>
          </p:cNvPr>
          <p:cNvSpPr>
            <a:spLocks noGrp="1"/>
          </p:cNvSpPr>
          <p:nvPr>
            <p:ph type="body" idx="21" hasCustomPrompt="1"/>
          </p:nvPr>
        </p:nvSpPr>
        <p:spPr>
          <a:xfrm>
            <a:off x="1390120" y="3782039"/>
            <a:ext cx="2057400" cy="343061"/>
          </a:xfrm>
        </p:spPr>
        <p:txBody>
          <a:bodyPr rtlCol="0" anchor="ctr">
            <a:noAutofit/>
          </a:bodyPr>
          <a:lstStyle>
            <a:lvl1pPr marL="0" indent="0" algn="ctr">
              <a:buNone/>
              <a:defRPr lang="en-US" sz="900" kern="1200" spc="150" baseline="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fr-FR" noProof="0"/>
              <a:t>CLIQUEZ ICI POUR MODIFIER</a:t>
            </a:r>
          </a:p>
        </p:txBody>
      </p:sp>
      <p:sp>
        <p:nvSpPr>
          <p:cNvPr id="23" name="Espace réservé du texte 2">
            <a:extLst>
              <a:ext uri="{FF2B5EF4-FFF2-40B4-BE49-F238E27FC236}">
                <a16:creationId xmlns:a16="http://schemas.microsoft.com/office/drawing/2014/main" id="{572D0301-10F1-41B4-BEF8-C53FA4D66214}"/>
              </a:ext>
            </a:extLst>
          </p:cNvPr>
          <p:cNvSpPr>
            <a:spLocks noGrp="1"/>
          </p:cNvSpPr>
          <p:nvPr>
            <p:ph type="body" idx="18" hasCustomPrompt="1"/>
          </p:nvPr>
        </p:nvSpPr>
        <p:spPr>
          <a:xfrm>
            <a:off x="3849262" y="3669060"/>
            <a:ext cx="1828800" cy="343061"/>
          </a:xfrm>
        </p:spPr>
        <p:txBody>
          <a:bodyPr rtlCol="0" anchor="t">
            <a:noAutofit/>
          </a:bodyPr>
          <a:lstStyle>
            <a:lvl1pPr marL="0" indent="0" algn="ctr">
              <a:buNone/>
              <a:defRPr lang="en-US" sz="1050" kern="1200" spc="150" baseline="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fr-FR" noProof="0"/>
              <a:t>CLIQUEZ ICI POUR MODIFIER</a:t>
            </a:r>
          </a:p>
        </p:txBody>
      </p:sp>
      <p:sp>
        <p:nvSpPr>
          <p:cNvPr id="27" name="Espace réservé du texte 2">
            <a:extLst>
              <a:ext uri="{FF2B5EF4-FFF2-40B4-BE49-F238E27FC236}">
                <a16:creationId xmlns:a16="http://schemas.microsoft.com/office/drawing/2014/main" id="{7ADEB263-F204-4A78-A5E0-7361EFE0B921}"/>
              </a:ext>
            </a:extLst>
          </p:cNvPr>
          <p:cNvSpPr>
            <a:spLocks noGrp="1"/>
          </p:cNvSpPr>
          <p:nvPr>
            <p:ph type="body" idx="22" hasCustomPrompt="1"/>
          </p:nvPr>
        </p:nvSpPr>
        <p:spPr>
          <a:xfrm>
            <a:off x="3739214" y="3796721"/>
            <a:ext cx="2057400" cy="343061"/>
          </a:xfrm>
        </p:spPr>
        <p:txBody>
          <a:bodyPr rtlCol="0" anchor="ctr">
            <a:noAutofit/>
          </a:bodyPr>
          <a:lstStyle>
            <a:lvl1pPr marL="0" indent="0" algn="ctr">
              <a:buNone/>
              <a:defRPr lang="en-US" sz="900" kern="1200" spc="150" baseline="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fr-FR" noProof="0"/>
              <a:t>CLIQUEZ ICI POUR MODIFIER</a:t>
            </a:r>
          </a:p>
        </p:txBody>
      </p:sp>
      <p:sp>
        <p:nvSpPr>
          <p:cNvPr id="24" name="Espace réservé du texte 2">
            <a:extLst>
              <a:ext uri="{FF2B5EF4-FFF2-40B4-BE49-F238E27FC236}">
                <a16:creationId xmlns:a16="http://schemas.microsoft.com/office/drawing/2014/main" id="{E767B9DE-7410-43CC-90CF-52D67EF03D48}"/>
              </a:ext>
            </a:extLst>
          </p:cNvPr>
          <p:cNvSpPr>
            <a:spLocks noGrp="1"/>
          </p:cNvSpPr>
          <p:nvPr>
            <p:ph type="body" idx="19" hasCustomPrompt="1"/>
          </p:nvPr>
        </p:nvSpPr>
        <p:spPr>
          <a:xfrm>
            <a:off x="6339926" y="3669060"/>
            <a:ext cx="1828800" cy="343061"/>
          </a:xfrm>
        </p:spPr>
        <p:txBody>
          <a:bodyPr rtlCol="0" anchor="t">
            <a:noAutofit/>
          </a:bodyPr>
          <a:lstStyle>
            <a:lvl1pPr marL="0" indent="0" algn="ctr">
              <a:buNone/>
              <a:defRPr lang="en-US" sz="1050" kern="1200" spc="150" baseline="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fr-FR" noProof="0"/>
              <a:t>CLIQUEZ ICI POUR MODIFIER</a:t>
            </a:r>
          </a:p>
        </p:txBody>
      </p:sp>
      <p:sp>
        <p:nvSpPr>
          <p:cNvPr id="28" name="Espace réservé du texte 2">
            <a:extLst>
              <a:ext uri="{FF2B5EF4-FFF2-40B4-BE49-F238E27FC236}">
                <a16:creationId xmlns:a16="http://schemas.microsoft.com/office/drawing/2014/main" id="{103678F5-B025-46E2-BD45-E77861487165}"/>
              </a:ext>
            </a:extLst>
          </p:cNvPr>
          <p:cNvSpPr>
            <a:spLocks noGrp="1"/>
          </p:cNvSpPr>
          <p:nvPr>
            <p:ph type="body" idx="23" hasCustomPrompt="1"/>
          </p:nvPr>
        </p:nvSpPr>
        <p:spPr>
          <a:xfrm>
            <a:off x="6217963" y="3796721"/>
            <a:ext cx="2057400" cy="343061"/>
          </a:xfrm>
        </p:spPr>
        <p:txBody>
          <a:bodyPr rtlCol="0" anchor="ctr">
            <a:noAutofit/>
          </a:bodyPr>
          <a:lstStyle>
            <a:lvl1pPr marL="0" indent="0" algn="ctr">
              <a:buNone/>
              <a:defRPr lang="en-US" sz="900" kern="1200" spc="150" baseline="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fr-FR" noProof="0"/>
              <a:t>CLIQUEZ ICI POUR MODIFIER</a:t>
            </a:r>
          </a:p>
        </p:txBody>
      </p:sp>
      <p:sp>
        <p:nvSpPr>
          <p:cNvPr id="25" name="Espace réservé du texte 2">
            <a:extLst>
              <a:ext uri="{FF2B5EF4-FFF2-40B4-BE49-F238E27FC236}">
                <a16:creationId xmlns:a16="http://schemas.microsoft.com/office/drawing/2014/main" id="{E13DFE1F-4534-4828-990E-B052F51FC65C}"/>
              </a:ext>
            </a:extLst>
          </p:cNvPr>
          <p:cNvSpPr>
            <a:spLocks noGrp="1"/>
          </p:cNvSpPr>
          <p:nvPr>
            <p:ph type="body" idx="20" hasCustomPrompt="1"/>
          </p:nvPr>
        </p:nvSpPr>
        <p:spPr>
          <a:xfrm>
            <a:off x="8759806" y="3654378"/>
            <a:ext cx="1828800" cy="343061"/>
          </a:xfrm>
        </p:spPr>
        <p:txBody>
          <a:bodyPr rtlCol="0" anchor="t">
            <a:noAutofit/>
          </a:bodyPr>
          <a:lstStyle>
            <a:lvl1pPr marL="0" indent="0" algn="ctr">
              <a:buNone/>
              <a:defRPr lang="en-US" sz="1050" kern="1200" spc="150" baseline="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fr-FR" noProof="0"/>
              <a:t>CLIQUEZ ICI POUR MODIFIER</a:t>
            </a:r>
          </a:p>
        </p:txBody>
      </p:sp>
      <p:sp>
        <p:nvSpPr>
          <p:cNvPr id="29" name="Espace réservé du texte 2">
            <a:extLst>
              <a:ext uri="{FF2B5EF4-FFF2-40B4-BE49-F238E27FC236}">
                <a16:creationId xmlns:a16="http://schemas.microsoft.com/office/drawing/2014/main" id="{7E3F385B-4DD9-4F3C-A02B-179B9FA61292}"/>
              </a:ext>
            </a:extLst>
          </p:cNvPr>
          <p:cNvSpPr>
            <a:spLocks noGrp="1"/>
          </p:cNvSpPr>
          <p:nvPr>
            <p:ph type="body" idx="24" hasCustomPrompt="1"/>
          </p:nvPr>
        </p:nvSpPr>
        <p:spPr>
          <a:xfrm>
            <a:off x="8634432" y="3782039"/>
            <a:ext cx="2057400" cy="343061"/>
          </a:xfrm>
        </p:spPr>
        <p:txBody>
          <a:bodyPr rtlCol="0" anchor="ctr">
            <a:noAutofit/>
          </a:bodyPr>
          <a:lstStyle>
            <a:lvl1pPr marL="0" indent="0" algn="ctr">
              <a:buNone/>
              <a:defRPr lang="en-US" sz="900" kern="1200" spc="150" baseline="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fr-FR" noProof="0"/>
              <a:t>CLIQUEZ ICI POUR MODIFIER</a:t>
            </a:r>
          </a:p>
        </p:txBody>
      </p:sp>
      <p:sp>
        <p:nvSpPr>
          <p:cNvPr id="55" name="Espace réservé d’image 10">
            <a:extLst>
              <a:ext uri="{FF2B5EF4-FFF2-40B4-BE49-F238E27FC236}">
                <a16:creationId xmlns:a16="http://schemas.microsoft.com/office/drawing/2014/main" id="{1EBAEB1D-A7F9-4F90-B642-4277D3802BAB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1877176" y="4287711"/>
            <a:ext cx="1066800" cy="1066800"/>
          </a:xfrm>
          <a:solidFill>
            <a:schemeClr val="tx1"/>
          </a:solidFill>
        </p:spPr>
        <p:txBody>
          <a:bodyPr rtlCol="0">
            <a:normAutofit/>
          </a:bodyPr>
          <a:lstStyle>
            <a:lvl1pPr marL="0" indent="0">
              <a:lnSpc>
                <a:spcPct val="100000"/>
              </a:lnSpc>
              <a:buNone/>
              <a:defRPr sz="900">
                <a:solidFill>
                  <a:schemeClr val="bg1">
                    <a:lumMod val="75000"/>
                    <a:lumOff val="25000"/>
                  </a:schemeClr>
                </a:solidFill>
              </a:defRPr>
            </a:lvl1pPr>
          </a:lstStyle>
          <a:p>
            <a:pPr rtl="0"/>
            <a:r>
              <a:rPr lang="fr-FR" noProof="0"/>
              <a:t>Cliquez sur l’icône pour ajouter une image</a:t>
            </a:r>
          </a:p>
        </p:txBody>
      </p:sp>
      <p:sp>
        <p:nvSpPr>
          <p:cNvPr id="56" name="Espace réservé d’image 10">
            <a:extLst>
              <a:ext uri="{FF2B5EF4-FFF2-40B4-BE49-F238E27FC236}">
                <a16:creationId xmlns:a16="http://schemas.microsoft.com/office/drawing/2014/main" id="{9461A69E-14C8-4325-89AF-D4257C1C05BA}"/>
              </a:ext>
            </a:extLst>
          </p:cNvPr>
          <p:cNvSpPr>
            <a:spLocks noGrp="1"/>
          </p:cNvSpPr>
          <p:nvPr>
            <p:ph type="pic" sz="quarter" idx="27" hasCustomPrompt="1"/>
          </p:nvPr>
        </p:nvSpPr>
        <p:spPr>
          <a:xfrm>
            <a:off x="4226270" y="4287711"/>
            <a:ext cx="1066800" cy="1066800"/>
          </a:xfrm>
          <a:solidFill>
            <a:schemeClr val="tx1"/>
          </a:solidFill>
        </p:spPr>
        <p:txBody>
          <a:bodyPr rtlCol="0">
            <a:normAutofit/>
          </a:bodyPr>
          <a:lstStyle>
            <a:lvl1pPr marL="0" indent="0">
              <a:lnSpc>
                <a:spcPct val="100000"/>
              </a:lnSpc>
              <a:buNone/>
              <a:defRPr sz="900">
                <a:solidFill>
                  <a:schemeClr val="bg1">
                    <a:lumMod val="75000"/>
                    <a:lumOff val="25000"/>
                  </a:schemeClr>
                </a:solidFill>
              </a:defRPr>
            </a:lvl1pPr>
          </a:lstStyle>
          <a:p>
            <a:pPr rtl="0"/>
            <a:r>
              <a:rPr lang="fr-FR" noProof="0"/>
              <a:t>Cliquez sur l’icône pour ajouter une image</a:t>
            </a:r>
          </a:p>
        </p:txBody>
      </p:sp>
      <p:sp>
        <p:nvSpPr>
          <p:cNvPr id="57" name="Espace réservé d’image 10">
            <a:extLst>
              <a:ext uri="{FF2B5EF4-FFF2-40B4-BE49-F238E27FC236}">
                <a16:creationId xmlns:a16="http://schemas.microsoft.com/office/drawing/2014/main" id="{0FB38616-82FB-4DAD-A82E-3777ACB41148}"/>
              </a:ext>
            </a:extLst>
          </p:cNvPr>
          <p:cNvSpPr>
            <a:spLocks noGrp="1"/>
          </p:cNvSpPr>
          <p:nvPr>
            <p:ph type="pic" sz="quarter" idx="28" hasCustomPrompt="1"/>
          </p:nvPr>
        </p:nvSpPr>
        <p:spPr>
          <a:xfrm>
            <a:off x="6716934" y="4287711"/>
            <a:ext cx="1066800" cy="1066800"/>
          </a:xfrm>
          <a:solidFill>
            <a:schemeClr val="tx1"/>
          </a:solidFill>
        </p:spPr>
        <p:txBody>
          <a:bodyPr rtlCol="0">
            <a:normAutofit/>
          </a:bodyPr>
          <a:lstStyle>
            <a:lvl1pPr marL="0" indent="0">
              <a:buNone/>
              <a:defRPr sz="900">
                <a:solidFill>
                  <a:schemeClr val="bg1">
                    <a:lumMod val="75000"/>
                    <a:lumOff val="25000"/>
                  </a:schemeClr>
                </a:solidFill>
              </a:defRPr>
            </a:lvl1pPr>
            <a:lvl2pPr marL="457200" indent="0">
              <a:lnSpc>
                <a:spcPct val="100000"/>
              </a:lnSpc>
              <a:buNone/>
              <a:defRPr sz="900">
                <a:solidFill>
                  <a:schemeClr val="bg1">
                    <a:lumMod val="75000"/>
                    <a:lumOff val="25000"/>
                  </a:schemeClr>
                </a:solidFill>
              </a:defRPr>
            </a:lvl2pPr>
          </a:lstStyle>
          <a:p>
            <a:pPr lvl="0" rtl="0"/>
            <a:r>
              <a:rPr lang="fr-FR" noProof="0"/>
              <a:t>Cliquez sur l’icône pour ajouter une image</a:t>
            </a:r>
          </a:p>
        </p:txBody>
      </p:sp>
      <p:sp>
        <p:nvSpPr>
          <p:cNvPr id="58" name="Espace réservé d’image 10">
            <a:extLst>
              <a:ext uri="{FF2B5EF4-FFF2-40B4-BE49-F238E27FC236}">
                <a16:creationId xmlns:a16="http://schemas.microsoft.com/office/drawing/2014/main" id="{622ED9F4-EB9B-4588-8501-BFECB846EE73}"/>
              </a:ext>
            </a:extLst>
          </p:cNvPr>
          <p:cNvSpPr>
            <a:spLocks noGrp="1"/>
          </p:cNvSpPr>
          <p:nvPr>
            <p:ph type="pic" sz="quarter" idx="29" hasCustomPrompt="1"/>
          </p:nvPr>
        </p:nvSpPr>
        <p:spPr>
          <a:xfrm>
            <a:off x="9136814" y="4287711"/>
            <a:ext cx="1066800" cy="1066800"/>
          </a:xfrm>
          <a:solidFill>
            <a:schemeClr val="tx1"/>
          </a:solidFill>
        </p:spPr>
        <p:txBody>
          <a:bodyPr rtlCol="0">
            <a:normAutofit/>
          </a:bodyPr>
          <a:lstStyle>
            <a:lvl1pPr marL="0" indent="0">
              <a:lnSpc>
                <a:spcPct val="100000"/>
              </a:lnSpc>
              <a:buNone/>
              <a:defRPr sz="900">
                <a:solidFill>
                  <a:schemeClr val="bg1">
                    <a:lumMod val="75000"/>
                    <a:lumOff val="25000"/>
                  </a:schemeClr>
                </a:solidFill>
              </a:defRPr>
            </a:lvl1pPr>
          </a:lstStyle>
          <a:p>
            <a:pPr rtl="0"/>
            <a:r>
              <a:rPr lang="fr-FR" noProof="0"/>
              <a:t>Cliquez sur l’icône pour ajouter une image</a:t>
            </a:r>
          </a:p>
        </p:txBody>
      </p:sp>
      <p:sp>
        <p:nvSpPr>
          <p:cNvPr id="54" name="Espace réservé du texte 2">
            <a:extLst>
              <a:ext uri="{FF2B5EF4-FFF2-40B4-BE49-F238E27FC236}">
                <a16:creationId xmlns:a16="http://schemas.microsoft.com/office/drawing/2014/main" id="{22930C5B-603C-494E-A467-8B394D01D406}"/>
              </a:ext>
            </a:extLst>
          </p:cNvPr>
          <p:cNvSpPr>
            <a:spLocks noGrp="1"/>
          </p:cNvSpPr>
          <p:nvPr>
            <p:ph type="body" idx="25" hasCustomPrompt="1"/>
          </p:nvPr>
        </p:nvSpPr>
        <p:spPr>
          <a:xfrm>
            <a:off x="1500168" y="5513214"/>
            <a:ext cx="1828800" cy="343061"/>
          </a:xfrm>
        </p:spPr>
        <p:txBody>
          <a:bodyPr rtlCol="0" anchor="t">
            <a:noAutofit/>
          </a:bodyPr>
          <a:lstStyle>
            <a:lvl1pPr marL="0" indent="0" algn="ctr">
              <a:buNone/>
              <a:defRPr lang="en-US" sz="1050" kern="1200" spc="150" baseline="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fr-FR" noProof="0"/>
              <a:t>CLIQUEZ ICI POUR MODIFIER</a:t>
            </a:r>
          </a:p>
        </p:txBody>
      </p:sp>
      <p:sp>
        <p:nvSpPr>
          <p:cNvPr id="62" name="Espace réservé du texte 2">
            <a:extLst>
              <a:ext uri="{FF2B5EF4-FFF2-40B4-BE49-F238E27FC236}">
                <a16:creationId xmlns:a16="http://schemas.microsoft.com/office/drawing/2014/main" id="{540C455F-A23B-493F-B95E-AB485D91DA6A}"/>
              </a:ext>
            </a:extLst>
          </p:cNvPr>
          <p:cNvSpPr>
            <a:spLocks noGrp="1"/>
          </p:cNvSpPr>
          <p:nvPr>
            <p:ph type="body" idx="33" hasCustomPrompt="1"/>
          </p:nvPr>
        </p:nvSpPr>
        <p:spPr>
          <a:xfrm>
            <a:off x="1390120" y="5640875"/>
            <a:ext cx="2057400" cy="343061"/>
          </a:xfrm>
        </p:spPr>
        <p:txBody>
          <a:bodyPr rtlCol="0" anchor="ctr">
            <a:noAutofit/>
          </a:bodyPr>
          <a:lstStyle>
            <a:lvl1pPr marL="0" indent="0" algn="ctr">
              <a:buNone/>
              <a:defRPr lang="en-US" sz="900" kern="1200" spc="150" baseline="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fr-FR" noProof="0"/>
              <a:t>CLIQUEZ ICI POUR MODIFIER</a:t>
            </a:r>
          </a:p>
        </p:txBody>
      </p:sp>
      <p:sp>
        <p:nvSpPr>
          <p:cNvPr id="59" name="Espace réservé du texte 2">
            <a:extLst>
              <a:ext uri="{FF2B5EF4-FFF2-40B4-BE49-F238E27FC236}">
                <a16:creationId xmlns:a16="http://schemas.microsoft.com/office/drawing/2014/main" id="{6D1C374C-DAF7-40EF-B279-4EC7A2AFE6A2}"/>
              </a:ext>
            </a:extLst>
          </p:cNvPr>
          <p:cNvSpPr>
            <a:spLocks noGrp="1"/>
          </p:cNvSpPr>
          <p:nvPr>
            <p:ph type="body" idx="30" hasCustomPrompt="1"/>
          </p:nvPr>
        </p:nvSpPr>
        <p:spPr>
          <a:xfrm>
            <a:off x="3849262" y="5527896"/>
            <a:ext cx="1828800" cy="343061"/>
          </a:xfrm>
        </p:spPr>
        <p:txBody>
          <a:bodyPr rtlCol="0" anchor="t">
            <a:noAutofit/>
          </a:bodyPr>
          <a:lstStyle>
            <a:lvl1pPr marL="0" indent="0" algn="ctr">
              <a:buNone/>
              <a:defRPr lang="en-US" sz="1050" kern="1200" spc="150" baseline="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fr-FR" noProof="0"/>
              <a:t>CLIQUEZ ICI POUR MODIFIER</a:t>
            </a:r>
          </a:p>
        </p:txBody>
      </p:sp>
      <p:sp>
        <p:nvSpPr>
          <p:cNvPr id="63" name="Espace réservé du texte 2">
            <a:extLst>
              <a:ext uri="{FF2B5EF4-FFF2-40B4-BE49-F238E27FC236}">
                <a16:creationId xmlns:a16="http://schemas.microsoft.com/office/drawing/2014/main" id="{421FF438-E4E8-4643-BCB3-4A1C12429042}"/>
              </a:ext>
            </a:extLst>
          </p:cNvPr>
          <p:cNvSpPr>
            <a:spLocks noGrp="1"/>
          </p:cNvSpPr>
          <p:nvPr>
            <p:ph type="body" idx="34" hasCustomPrompt="1"/>
          </p:nvPr>
        </p:nvSpPr>
        <p:spPr>
          <a:xfrm>
            <a:off x="3739214" y="5655557"/>
            <a:ext cx="2057400" cy="343061"/>
          </a:xfrm>
        </p:spPr>
        <p:txBody>
          <a:bodyPr rtlCol="0" anchor="ctr">
            <a:noAutofit/>
          </a:bodyPr>
          <a:lstStyle>
            <a:lvl1pPr marL="0" indent="0" algn="ctr">
              <a:buNone/>
              <a:defRPr lang="en-US" sz="900" kern="1200" spc="150" baseline="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fr-FR" noProof="0"/>
              <a:t>CLIQUEZ ICI POUR MODIFIER</a:t>
            </a:r>
          </a:p>
        </p:txBody>
      </p:sp>
      <p:sp>
        <p:nvSpPr>
          <p:cNvPr id="60" name="Espace réservé du texte 2">
            <a:extLst>
              <a:ext uri="{FF2B5EF4-FFF2-40B4-BE49-F238E27FC236}">
                <a16:creationId xmlns:a16="http://schemas.microsoft.com/office/drawing/2014/main" id="{D4FEDD19-A7BA-45BB-93A0-F1E896C9F26D}"/>
              </a:ext>
            </a:extLst>
          </p:cNvPr>
          <p:cNvSpPr>
            <a:spLocks noGrp="1"/>
          </p:cNvSpPr>
          <p:nvPr>
            <p:ph type="body" idx="31" hasCustomPrompt="1"/>
          </p:nvPr>
        </p:nvSpPr>
        <p:spPr>
          <a:xfrm>
            <a:off x="6339926" y="5527896"/>
            <a:ext cx="1828800" cy="343061"/>
          </a:xfrm>
        </p:spPr>
        <p:txBody>
          <a:bodyPr rtlCol="0" anchor="t">
            <a:noAutofit/>
          </a:bodyPr>
          <a:lstStyle>
            <a:lvl1pPr marL="0" indent="0" algn="ctr">
              <a:buNone/>
              <a:defRPr lang="en-US" sz="1050" kern="1200" spc="150" baseline="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fr-FR" noProof="0"/>
              <a:t>CLIQUEZ ICI POUR MODIFIER</a:t>
            </a:r>
          </a:p>
        </p:txBody>
      </p:sp>
      <p:sp>
        <p:nvSpPr>
          <p:cNvPr id="64" name="Espace réservé du texte 2">
            <a:extLst>
              <a:ext uri="{FF2B5EF4-FFF2-40B4-BE49-F238E27FC236}">
                <a16:creationId xmlns:a16="http://schemas.microsoft.com/office/drawing/2014/main" id="{A12F0175-7AEE-46B1-9590-D4A427680DC7}"/>
              </a:ext>
            </a:extLst>
          </p:cNvPr>
          <p:cNvSpPr>
            <a:spLocks noGrp="1"/>
          </p:cNvSpPr>
          <p:nvPr>
            <p:ph type="body" idx="35" hasCustomPrompt="1"/>
          </p:nvPr>
        </p:nvSpPr>
        <p:spPr>
          <a:xfrm>
            <a:off x="6229878" y="5655557"/>
            <a:ext cx="2057400" cy="343061"/>
          </a:xfrm>
        </p:spPr>
        <p:txBody>
          <a:bodyPr rtlCol="0" anchor="ctr">
            <a:noAutofit/>
          </a:bodyPr>
          <a:lstStyle>
            <a:lvl1pPr marL="0" indent="0" algn="ctr">
              <a:buNone/>
              <a:defRPr lang="en-US" sz="900" kern="1200" spc="150" baseline="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fr-FR" noProof="0"/>
              <a:t>CLIQUEZ ICI POUR MODIFIER</a:t>
            </a:r>
          </a:p>
        </p:txBody>
      </p:sp>
      <p:sp>
        <p:nvSpPr>
          <p:cNvPr id="61" name="Espace réservé du texte 2">
            <a:extLst>
              <a:ext uri="{FF2B5EF4-FFF2-40B4-BE49-F238E27FC236}">
                <a16:creationId xmlns:a16="http://schemas.microsoft.com/office/drawing/2014/main" id="{5026D39F-46AB-4680-9A52-F367344A3531}"/>
              </a:ext>
            </a:extLst>
          </p:cNvPr>
          <p:cNvSpPr>
            <a:spLocks noGrp="1"/>
          </p:cNvSpPr>
          <p:nvPr>
            <p:ph type="body" idx="32" hasCustomPrompt="1"/>
          </p:nvPr>
        </p:nvSpPr>
        <p:spPr>
          <a:xfrm>
            <a:off x="8759806" y="5513214"/>
            <a:ext cx="1828800" cy="343061"/>
          </a:xfrm>
        </p:spPr>
        <p:txBody>
          <a:bodyPr rtlCol="0" anchor="t">
            <a:noAutofit/>
          </a:bodyPr>
          <a:lstStyle>
            <a:lvl1pPr marL="0" indent="0" algn="ctr">
              <a:buNone/>
              <a:defRPr lang="en-US" sz="1050" kern="1200" spc="150" baseline="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fr-FR" noProof="0"/>
              <a:t>CLIQUEZ ICI POUR MODIFIER</a:t>
            </a:r>
          </a:p>
        </p:txBody>
      </p:sp>
      <p:sp>
        <p:nvSpPr>
          <p:cNvPr id="65" name="Espace réservé du texte 2">
            <a:extLst>
              <a:ext uri="{FF2B5EF4-FFF2-40B4-BE49-F238E27FC236}">
                <a16:creationId xmlns:a16="http://schemas.microsoft.com/office/drawing/2014/main" id="{04E11FE2-6320-4E8C-A5B3-8104AF329ADA}"/>
              </a:ext>
            </a:extLst>
          </p:cNvPr>
          <p:cNvSpPr>
            <a:spLocks noGrp="1"/>
          </p:cNvSpPr>
          <p:nvPr>
            <p:ph type="body" idx="36" hasCustomPrompt="1"/>
          </p:nvPr>
        </p:nvSpPr>
        <p:spPr>
          <a:xfrm>
            <a:off x="8634432" y="5640875"/>
            <a:ext cx="2057400" cy="343061"/>
          </a:xfrm>
        </p:spPr>
        <p:txBody>
          <a:bodyPr rtlCol="0" anchor="ctr">
            <a:noAutofit/>
          </a:bodyPr>
          <a:lstStyle>
            <a:lvl1pPr marL="0" indent="0" algn="ctr">
              <a:buNone/>
              <a:defRPr lang="en-US" sz="900" kern="1200" spc="150" baseline="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fr-FR" noProof="0"/>
              <a:t>CLIQUEZ ICI POUR MODIFIER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F255C16C-AA88-4BBF-8040-11ECFED618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 sz="900">
                <a:solidFill>
                  <a:srgbClr val="898989"/>
                </a:solidFill>
              </a:defRPr>
            </a:lvl1pPr>
          </a:lstStyle>
          <a:p>
            <a:pPr rtl="0"/>
            <a:r>
              <a:rPr lang="fr-FR" noProof="0"/>
              <a:t>20XX</a:t>
            </a:r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CBE560E3-F935-488F-8F0E-191D7B6B54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 sz="900">
                <a:solidFill>
                  <a:srgbClr val="898989"/>
                </a:solidFill>
              </a:defRPr>
            </a:lvl1pPr>
          </a:lstStyle>
          <a:p>
            <a:pPr rtl="0"/>
            <a:r>
              <a:rPr lang="fr-FR" noProof="0"/>
              <a:t>Pitch Deck</a:t>
            </a:r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B9CD8B2-CC23-467F-B0EE-2CC06D6308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 sz="900">
                <a:solidFill>
                  <a:srgbClr val="898989"/>
                </a:solidFill>
              </a:defRPr>
            </a:lvl1pPr>
          </a:lstStyle>
          <a:p>
            <a:pPr rtl="0"/>
            <a:fld id="{B5CEABB6-07DC-46E8-9B57-56EC44A396E5}" type="slidenum">
              <a:rPr lang="fr-FR" noProof="0" smtClean="0"/>
              <a:t>‹N°›</a:t>
            </a:fld>
            <a:endParaRPr lang="fr-FR" noProof="0"/>
          </a:p>
        </p:txBody>
      </p:sp>
      <p:pic>
        <p:nvPicPr>
          <p:cNvPr id="13" name="Graphisme 12">
            <a:extLst>
              <a:ext uri="{FF2B5EF4-FFF2-40B4-BE49-F238E27FC236}">
                <a16:creationId xmlns:a16="http://schemas.microsoft.com/office/drawing/2014/main" id="{B0DFD584-E5CF-41EF-B51E-679CE22DDF9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0" y="473953"/>
            <a:ext cx="2057400" cy="1647825"/>
          </a:xfrm>
          <a:prstGeom prst="rect">
            <a:avLst/>
          </a:prstGeom>
        </p:spPr>
      </p:pic>
      <p:pic>
        <p:nvPicPr>
          <p:cNvPr id="14" name="Graphisme 13">
            <a:extLst>
              <a:ext uri="{FF2B5EF4-FFF2-40B4-BE49-F238E27FC236}">
                <a16:creationId xmlns:a16="http://schemas.microsoft.com/office/drawing/2014/main" id="{E5C02DDF-25A6-42C7-9525-F279CE2095C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1049000" y="5180889"/>
            <a:ext cx="11430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909553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1CF3B5C-31C4-46BA-9FAD-72DF917A84D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885156" y="892177"/>
            <a:ext cx="8421688" cy="1325563"/>
          </a:xfrm>
        </p:spPr>
        <p:txBody>
          <a:bodyPr rtlCol="0">
            <a:normAutofit/>
          </a:bodyPr>
          <a:lstStyle>
            <a:lvl1pPr algn="ctr">
              <a:defRPr lang="en-US" sz="2800" kern="1200" spc="150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rtl="0"/>
            <a:r>
              <a:rPr lang="fr-FR" noProof="0"/>
              <a:t>CLIQUEZ ICI POUR MODIFIER LE STYLE DU TITRE</a:t>
            </a:r>
          </a:p>
        </p:txBody>
      </p:sp>
      <p:sp>
        <p:nvSpPr>
          <p:cNvPr id="11" name="Espace réservé du contenu 10">
            <a:extLst>
              <a:ext uri="{FF2B5EF4-FFF2-40B4-BE49-F238E27FC236}">
                <a16:creationId xmlns:a16="http://schemas.microsoft.com/office/drawing/2014/main" id="{ADC2540D-94C4-405B-8607-0CEDD6F54B9C}"/>
              </a:ext>
            </a:extLst>
          </p:cNvPr>
          <p:cNvSpPr>
            <a:spLocks noGrp="1"/>
          </p:cNvSpPr>
          <p:nvPr>
            <p:ph sz="quarter" idx="21" hasCustomPrompt="1"/>
          </p:nvPr>
        </p:nvSpPr>
        <p:spPr>
          <a:xfrm>
            <a:off x="1075447" y="2370670"/>
            <a:ext cx="1856232" cy="1664208"/>
          </a:xfrm>
        </p:spPr>
        <p:txBody>
          <a:bodyPr rtlCol="0">
            <a:no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100"/>
            </a:lvl3pPr>
            <a:lvl4pPr marL="1371600" indent="0">
              <a:buNone/>
              <a:defRPr sz="1050"/>
            </a:lvl4pPr>
            <a:lvl5pPr marL="1828800" indent="0">
              <a:buNone/>
              <a:defRPr sz="1050"/>
            </a:lvl5pPr>
          </a:lstStyle>
          <a:p>
            <a:pPr lvl="0" rtl="0"/>
            <a:r>
              <a:rPr lang="fr-FR" noProof="0"/>
              <a:t>Cliquez ici pour ajouter du contenu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B659CD1F-9DFB-4048-9B9B-2BD7D4EC6400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8200" y="3788813"/>
            <a:ext cx="2330726" cy="804859"/>
          </a:xfrm>
        </p:spPr>
        <p:txBody>
          <a:bodyPr lIns="0" rIns="0" rtlCol="0" anchor="b">
            <a:noAutofit/>
          </a:bodyPr>
          <a:lstStyle>
            <a:lvl1pPr marL="0" indent="0" algn="ctr">
              <a:buNone/>
              <a:defRPr lang="en-US" sz="3200" kern="1200" spc="150" baseline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fr-FR" noProof="0"/>
              <a:t>#</a:t>
            </a:r>
          </a:p>
        </p:txBody>
      </p:sp>
      <p:sp>
        <p:nvSpPr>
          <p:cNvPr id="17" name="Espace réservé du texte 2">
            <a:extLst>
              <a:ext uri="{FF2B5EF4-FFF2-40B4-BE49-F238E27FC236}">
                <a16:creationId xmlns:a16="http://schemas.microsoft.com/office/drawing/2014/main" id="{E43D2F47-FAF2-42C2-967D-251DD4B940D7}"/>
              </a:ext>
            </a:extLst>
          </p:cNvPr>
          <p:cNvSpPr>
            <a:spLocks noGrp="1"/>
          </p:cNvSpPr>
          <p:nvPr>
            <p:ph type="body" idx="17" hasCustomPrompt="1"/>
          </p:nvPr>
        </p:nvSpPr>
        <p:spPr>
          <a:xfrm>
            <a:off x="838200" y="4464810"/>
            <a:ext cx="2330726" cy="438505"/>
          </a:xfrm>
        </p:spPr>
        <p:txBody>
          <a:bodyPr lIns="0" rIns="0" rtlCol="0" anchor="b">
            <a:noAutofit/>
          </a:bodyPr>
          <a:lstStyle>
            <a:lvl1pPr marL="0" indent="0" algn="ctr">
              <a:buNone/>
              <a:defRPr lang="en-US" sz="1400" kern="1200" spc="150" baseline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fr-FR" noProof="0"/>
              <a:t>CLIQUEZ ICI POUR MODIFIER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AC9B20CF-6B91-4562-B799-0ABDAEBC0D2A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838200" y="5120722"/>
            <a:ext cx="2330726" cy="853167"/>
          </a:xfrm>
        </p:spPr>
        <p:txBody>
          <a:bodyPr lIns="0" rIns="0" rtlCol="0">
            <a:normAutofit/>
          </a:bodyPr>
          <a:lstStyle>
            <a:lvl1pPr marL="0" indent="0" algn="ctr">
              <a:lnSpc>
                <a:spcPct val="100000"/>
              </a:lnSpc>
              <a:buNone/>
              <a:defRPr sz="1400" spc="5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lnSpc>
                <a:spcPct val="100000"/>
              </a:lnSpc>
              <a:buNone/>
              <a:defRPr sz="1400" spc="50" baseline="0"/>
            </a:lvl2pPr>
            <a:lvl3pPr marL="914400" indent="0">
              <a:lnSpc>
                <a:spcPct val="100000"/>
              </a:lnSpc>
              <a:buNone/>
              <a:defRPr sz="1400" spc="50" baseline="0"/>
            </a:lvl3pPr>
            <a:lvl4pPr marL="1371600" indent="0">
              <a:lnSpc>
                <a:spcPct val="100000"/>
              </a:lnSpc>
              <a:buNone/>
              <a:defRPr sz="1400" spc="50" baseline="0"/>
            </a:lvl4pPr>
            <a:lvl5pPr marL="1828800" indent="0">
              <a:lnSpc>
                <a:spcPct val="100000"/>
              </a:lnSpc>
              <a:buNone/>
              <a:defRPr sz="1400" spc="50" baseline="0"/>
            </a:lvl5pPr>
          </a:lstStyle>
          <a:p>
            <a:pPr lvl="0" rtl="0"/>
            <a:r>
              <a:rPr lang="fr-FR" noProof="0"/>
              <a:t>Modifiez les styles du texte</a:t>
            </a:r>
          </a:p>
        </p:txBody>
      </p:sp>
      <p:sp>
        <p:nvSpPr>
          <p:cNvPr id="24" name="Espace réservé du contenu 10">
            <a:extLst>
              <a:ext uri="{FF2B5EF4-FFF2-40B4-BE49-F238E27FC236}">
                <a16:creationId xmlns:a16="http://schemas.microsoft.com/office/drawing/2014/main" id="{11C6EC54-ADFA-4CFF-9E9B-DC7E96C854C2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3805651" y="2370670"/>
            <a:ext cx="1856232" cy="1664208"/>
          </a:xfrm>
        </p:spPr>
        <p:txBody>
          <a:bodyPr rtlCol="0">
            <a:no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100"/>
            </a:lvl3pPr>
            <a:lvl4pPr marL="1371600" indent="0">
              <a:buNone/>
              <a:defRPr sz="1050"/>
            </a:lvl4pPr>
            <a:lvl5pPr marL="1828800" indent="0">
              <a:buNone/>
              <a:defRPr sz="1050"/>
            </a:lvl5pPr>
          </a:lstStyle>
          <a:p>
            <a:pPr lvl="0" rtl="0"/>
            <a:r>
              <a:rPr lang="fr-FR" noProof="0"/>
              <a:t>Cliquez ici pour ajouter du contenu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B374FC39-67F6-42EA-BCD1-F69AE2F0F22D}"/>
              </a:ext>
            </a:extLst>
          </p:cNvPr>
          <p:cNvSpPr>
            <a:spLocks noGrp="1"/>
          </p:cNvSpPr>
          <p:nvPr>
            <p:ph type="body" sz="quarter" idx="3" hasCustomPrompt="1"/>
          </p:nvPr>
        </p:nvSpPr>
        <p:spPr>
          <a:xfrm>
            <a:off x="3562665" y="3788813"/>
            <a:ext cx="2342205" cy="804859"/>
          </a:xfrm>
        </p:spPr>
        <p:txBody>
          <a:bodyPr lIns="0" rIns="0" rtlCol="0" anchor="b">
            <a:noAutofit/>
          </a:bodyPr>
          <a:lstStyle>
            <a:lvl1pPr marL="0" indent="0" algn="ctr">
              <a:buNone/>
              <a:defRPr lang="en-US" sz="3200" kern="1200" spc="150" baseline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fr-FR" noProof="0"/>
              <a:t>#</a:t>
            </a:r>
          </a:p>
        </p:txBody>
      </p:sp>
      <p:sp>
        <p:nvSpPr>
          <p:cNvPr id="18" name="Espace réservé du texte 4">
            <a:extLst>
              <a:ext uri="{FF2B5EF4-FFF2-40B4-BE49-F238E27FC236}">
                <a16:creationId xmlns:a16="http://schemas.microsoft.com/office/drawing/2014/main" id="{3322C250-87FC-4F14-A42C-FFDA120D0D64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3562665" y="4464810"/>
            <a:ext cx="2342205" cy="438505"/>
          </a:xfrm>
        </p:spPr>
        <p:txBody>
          <a:bodyPr lIns="0" rIns="0" rtlCol="0" anchor="b">
            <a:noAutofit/>
          </a:bodyPr>
          <a:lstStyle>
            <a:lvl1pPr marL="0" indent="0" algn="ctr">
              <a:buNone/>
              <a:defRPr lang="en-US" sz="1400" kern="1200" spc="150" baseline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fr-FR" noProof="0"/>
              <a:t>CLIQUEZ ICI POUR MODIFIER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B36EE64B-44BF-4634-97BC-5ED74C6DF280}"/>
              </a:ext>
            </a:extLst>
          </p:cNvPr>
          <p:cNvSpPr>
            <a:spLocks noGrp="1"/>
          </p:cNvSpPr>
          <p:nvPr>
            <p:ph sz="quarter" idx="4" hasCustomPrompt="1"/>
          </p:nvPr>
        </p:nvSpPr>
        <p:spPr>
          <a:xfrm>
            <a:off x="3562665" y="5120722"/>
            <a:ext cx="2342205" cy="853167"/>
          </a:xfrm>
        </p:spPr>
        <p:txBody>
          <a:bodyPr lIns="0" rIns="0" rtlCol="0">
            <a:normAutofit/>
          </a:bodyPr>
          <a:lstStyle>
            <a:lvl1pPr marL="0" indent="0" algn="ctr">
              <a:lnSpc>
                <a:spcPct val="100000"/>
              </a:lnSpc>
              <a:buNone/>
              <a:defRPr sz="1400" spc="5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lnSpc>
                <a:spcPct val="100000"/>
              </a:lnSpc>
              <a:buNone/>
              <a:defRPr sz="1400" spc="50" baseline="0"/>
            </a:lvl2pPr>
            <a:lvl3pPr marL="914400" indent="0">
              <a:lnSpc>
                <a:spcPct val="100000"/>
              </a:lnSpc>
              <a:buNone/>
              <a:defRPr sz="1400" spc="50" baseline="0"/>
            </a:lvl3pPr>
            <a:lvl4pPr marL="1371600" indent="0">
              <a:lnSpc>
                <a:spcPct val="100000"/>
              </a:lnSpc>
              <a:buNone/>
              <a:defRPr sz="1400" spc="50" baseline="0"/>
            </a:lvl4pPr>
            <a:lvl5pPr marL="1828800" indent="0">
              <a:lnSpc>
                <a:spcPct val="100000"/>
              </a:lnSpc>
              <a:buNone/>
              <a:defRPr sz="1400" spc="50" baseline="0"/>
            </a:lvl5pPr>
          </a:lstStyle>
          <a:p>
            <a:pPr lvl="0" rtl="0"/>
            <a:r>
              <a:rPr lang="fr-FR" noProof="0"/>
              <a:t>Modifiez les styles du texte</a:t>
            </a:r>
          </a:p>
        </p:txBody>
      </p:sp>
      <p:sp>
        <p:nvSpPr>
          <p:cNvPr id="25" name="Espace réservé du contenu 10">
            <a:extLst>
              <a:ext uri="{FF2B5EF4-FFF2-40B4-BE49-F238E27FC236}">
                <a16:creationId xmlns:a16="http://schemas.microsoft.com/office/drawing/2014/main" id="{1B6DD41C-FCE2-4AC6-A235-2FF1B905DAAD}"/>
              </a:ext>
            </a:extLst>
          </p:cNvPr>
          <p:cNvSpPr>
            <a:spLocks noGrp="1"/>
          </p:cNvSpPr>
          <p:nvPr>
            <p:ph sz="quarter" idx="23" hasCustomPrompt="1"/>
          </p:nvPr>
        </p:nvSpPr>
        <p:spPr>
          <a:xfrm>
            <a:off x="6530117" y="2370670"/>
            <a:ext cx="1856232" cy="1664208"/>
          </a:xfrm>
        </p:spPr>
        <p:txBody>
          <a:bodyPr rtlCol="0">
            <a:no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100"/>
            </a:lvl3pPr>
            <a:lvl4pPr marL="1371600" indent="0">
              <a:buNone/>
              <a:defRPr sz="1050"/>
            </a:lvl4pPr>
            <a:lvl5pPr marL="1828800" indent="0">
              <a:buNone/>
              <a:defRPr sz="1050"/>
            </a:lvl5pPr>
          </a:lstStyle>
          <a:p>
            <a:pPr lvl="0" rtl="0"/>
            <a:r>
              <a:rPr lang="fr-FR" noProof="0"/>
              <a:t>Cliquez ici pour ajouter du contenu</a:t>
            </a:r>
          </a:p>
        </p:txBody>
      </p:sp>
      <p:sp>
        <p:nvSpPr>
          <p:cNvPr id="21" name="Espace réservé du texte 2">
            <a:extLst>
              <a:ext uri="{FF2B5EF4-FFF2-40B4-BE49-F238E27FC236}">
                <a16:creationId xmlns:a16="http://schemas.microsoft.com/office/drawing/2014/main" id="{1F60A771-8BBC-4565-AB09-402DA7CB2780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6298609" y="3788813"/>
            <a:ext cx="2330726" cy="804859"/>
          </a:xfrm>
        </p:spPr>
        <p:txBody>
          <a:bodyPr lIns="0" rIns="0" rtlCol="0" anchor="b">
            <a:noAutofit/>
          </a:bodyPr>
          <a:lstStyle>
            <a:lvl1pPr marL="0" indent="0" algn="ctr">
              <a:buNone/>
              <a:defRPr lang="en-US" sz="3200" kern="1200" spc="150" baseline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fr-FR" noProof="0"/>
              <a:t>#</a:t>
            </a:r>
          </a:p>
        </p:txBody>
      </p:sp>
      <p:sp>
        <p:nvSpPr>
          <p:cNvPr id="19" name="Espace réservé du texte 2">
            <a:extLst>
              <a:ext uri="{FF2B5EF4-FFF2-40B4-BE49-F238E27FC236}">
                <a16:creationId xmlns:a16="http://schemas.microsoft.com/office/drawing/2014/main" id="{D3C675D6-83FA-4036-B516-098EDCAF2506}"/>
              </a:ext>
            </a:extLst>
          </p:cNvPr>
          <p:cNvSpPr>
            <a:spLocks noGrp="1"/>
          </p:cNvSpPr>
          <p:nvPr>
            <p:ph type="body" idx="19" hasCustomPrompt="1"/>
          </p:nvPr>
        </p:nvSpPr>
        <p:spPr>
          <a:xfrm>
            <a:off x="6298609" y="4464810"/>
            <a:ext cx="2330726" cy="438505"/>
          </a:xfrm>
        </p:spPr>
        <p:txBody>
          <a:bodyPr lIns="0" rIns="0" rtlCol="0" anchor="b">
            <a:noAutofit/>
          </a:bodyPr>
          <a:lstStyle>
            <a:lvl1pPr marL="0" indent="0" algn="ctr">
              <a:buNone/>
              <a:defRPr lang="en-US" sz="1400" kern="1200" spc="150" baseline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fr-FR" noProof="0"/>
              <a:t>CLIQUEZ ICI POUR MODIFIER</a:t>
            </a:r>
          </a:p>
        </p:txBody>
      </p:sp>
      <p:sp>
        <p:nvSpPr>
          <p:cNvPr id="22" name="Espace réservé du contenu 3">
            <a:extLst>
              <a:ext uri="{FF2B5EF4-FFF2-40B4-BE49-F238E27FC236}">
                <a16:creationId xmlns:a16="http://schemas.microsoft.com/office/drawing/2014/main" id="{C464A9BD-B815-4632-8F54-6EB70E48BAFF}"/>
              </a:ext>
            </a:extLst>
          </p:cNvPr>
          <p:cNvSpPr>
            <a:spLocks noGrp="1"/>
          </p:cNvSpPr>
          <p:nvPr>
            <p:ph sz="half" idx="14" hasCustomPrompt="1"/>
          </p:nvPr>
        </p:nvSpPr>
        <p:spPr>
          <a:xfrm>
            <a:off x="6298609" y="5120722"/>
            <a:ext cx="2330726" cy="853167"/>
          </a:xfrm>
        </p:spPr>
        <p:txBody>
          <a:bodyPr lIns="0" rIns="0" rtlCol="0">
            <a:normAutofit/>
          </a:bodyPr>
          <a:lstStyle>
            <a:lvl1pPr marL="0" indent="0" algn="ctr">
              <a:lnSpc>
                <a:spcPct val="100000"/>
              </a:lnSpc>
              <a:buNone/>
              <a:defRPr sz="1400" spc="5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lnSpc>
                <a:spcPct val="100000"/>
              </a:lnSpc>
              <a:buNone/>
              <a:defRPr sz="1400" spc="50" baseline="0"/>
            </a:lvl2pPr>
            <a:lvl3pPr marL="914400" indent="0">
              <a:lnSpc>
                <a:spcPct val="100000"/>
              </a:lnSpc>
              <a:buNone/>
              <a:defRPr sz="1400" spc="50" baseline="0"/>
            </a:lvl3pPr>
            <a:lvl4pPr marL="1371600" indent="0">
              <a:lnSpc>
                <a:spcPct val="100000"/>
              </a:lnSpc>
              <a:buNone/>
              <a:defRPr sz="1400" spc="50" baseline="0"/>
            </a:lvl4pPr>
            <a:lvl5pPr marL="1828800" indent="0">
              <a:lnSpc>
                <a:spcPct val="100000"/>
              </a:lnSpc>
              <a:buNone/>
              <a:defRPr sz="1400" spc="50" baseline="0"/>
            </a:lvl5pPr>
          </a:lstStyle>
          <a:p>
            <a:pPr lvl="0" rtl="0"/>
            <a:r>
              <a:rPr lang="fr-FR" noProof="0"/>
              <a:t>Modifiez les styles du texte</a:t>
            </a:r>
          </a:p>
        </p:txBody>
      </p:sp>
      <p:sp>
        <p:nvSpPr>
          <p:cNvPr id="26" name="Espace réservé du contenu 10">
            <a:extLst>
              <a:ext uri="{FF2B5EF4-FFF2-40B4-BE49-F238E27FC236}">
                <a16:creationId xmlns:a16="http://schemas.microsoft.com/office/drawing/2014/main" id="{CEB4C3DB-E51E-4479-90C2-DFE5DB4B2482}"/>
              </a:ext>
            </a:extLst>
          </p:cNvPr>
          <p:cNvSpPr>
            <a:spLocks noGrp="1"/>
          </p:cNvSpPr>
          <p:nvPr>
            <p:ph sz="quarter" idx="24" hasCustomPrompt="1"/>
          </p:nvPr>
        </p:nvSpPr>
        <p:spPr>
          <a:xfrm>
            <a:off x="9260321" y="2370670"/>
            <a:ext cx="1856232" cy="1664208"/>
          </a:xfrm>
        </p:spPr>
        <p:txBody>
          <a:bodyPr rtlCol="0">
            <a:no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100"/>
            </a:lvl3pPr>
            <a:lvl4pPr marL="1371600" indent="0">
              <a:buNone/>
              <a:defRPr sz="1050"/>
            </a:lvl4pPr>
            <a:lvl5pPr marL="1828800" indent="0">
              <a:buNone/>
              <a:defRPr sz="1050"/>
            </a:lvl5pPr>
          </a:lstStyle>
          <a:p>
            <a:pPr lvl="0" rtl="0"/>
            <a:r>
              <a:rPr lang="fr-FR" noProof="0"/>
              <a:t>Cliquez ici pour ajouter du contenu</a:t>
            </a:r>
          </a:p>
        </p:txBody>
      </p:sp>
      <p:sp>
        <p:nvSpPr>
          <p:cNvPr id="14" name="Espace réservé du texte 2">
            <a:extLst>
              <a:ext uri="{FF2B5EF4-FFF2-40B4-BE49-F238E27FC236}">
                <a16:creationId xmlns:a16="http://schemas.microsoft.com/office/drawing/2014/main" id="{84A1E92D-A5BF-4268-BFF3-1418A1F03589}"/>
              </a:ext>
            </a:extLst>
          </p:cNvPr>
          <p:cNvSpPr>
            <a:spLocks noGrp="1"/>
          </p:cNvSpPr>
          <p:nvPr>
            <p:ph type="body" idx="15" hasCustomPrompt="1"/>
          </p:nvPr>
        </p:nvSpPr>
        <p:spPr>
          <a:xfrm>
            <a:off x="9023074" y="3788457"/>
            <a:ext cx="2330726" cy="804859"/>
          </a:xfrm>
        </p:spPr>
        <p:txBody>
          <a:bodyPr lIns="0" rIns="0" rtlCol="0" anchor="b">
            <a:noAutofit/>
          </a:bodyPr>
          <a:lstStyle>
            <a:lvl1pPr marL="0" indent="0" algn="ctr">
              <a:buNone/>
              <a:defRPr lang="en-US" sz="3200" kern="1200" spc="150" baseline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fr-FR" noProof="0"/>
              <a:t>#</a:t>
            </a:r>
          </a:p>
        </p:txBody>
      </p:sp>
      <p:sp>
        <p:nvSpPr>
          <p:cNvPr id="23" name="Espace réservé du texte 2">
            <a:extLst>
              <a:ext uri="{FF2B5EF4-FFF2-40B4-BE49-F238E27FC236}">
                <a16:creationId xmlns:a16="http://schemas.microsoft.com/office/drawing/2014/main" id="{B6439AAC-8A96-4015-8A87-ED8DF7027B60}"/>
              </a:ext>
            </a:extLst>
          </p:cNvPr>
          <p:cNvSpPr>
            <a:spLocks noGrp="1"/>
          </p:cNvSpPr>
          <p:nvPr>
            <p:ph type="body" idx="20" hasCustomPrompt="1"/>
          </p:nvPr>
        </p:nvSpPr>
        <p:spPr>
          <a:xfrm>
            <a:off x="9023074" y="4464454"/>
            <a:ext cx="2330726" cy="438505"/>
          </a:xfrm>
        </p:spPr>
        <p:txBody>
          <a:bodyPr lIns="0" rIns="0" rtlCol="0" anchor="b">
            <a:noAutofit/>
          </a:bodyPr>
          <a:lstStyle>
            <a:lvl1pPr marL="0" indent="0" algn="ctr">
              <a:buNone/>
              <a:defRPr lang="en-US" sz="1400" kern="1200" spc="150" baseline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fr-FR" noProof="0"/>
              <a:t>CLIQUEZ ICI POUR MODIFIER</a:t>
            </a:r>
          </a:p>
        </p:txBody>
      </p:sp>
      <p:cxnSp>
        <p:nvCxnSpPr>
          <p:cNvPr id="16" name="Connecteur droit 15">
            <a:extLst>
              <a:ext uri="{FF2B5EF4-FFF2-40B4-BE49-F238E27FC236}">
                <a16:creationId xmlns:a16="http://schemas.microsoft.com/office/drawing/2014/main" id="{463D7850-C2A6-43CE-BBE4-8E81A0A593B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 flipH="1">
            <a:off x="0" y="0"/>
            <a:ext cx="1238250" cy="1328057"/>
          </a:xfrm>
          <a:prstGeom prst="line">
            <a:avLst/>
          </a:prstGeom>
          <a:ln w="3175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Connecteur droit 19">
            <a:extLst>
              <a:ext uri="{FF2B5EF4-FFF2-40B4-BE49-F238E27FC236}">
                <a16:creationId xmlns:a16="http://schemas.microsoft.com/office/drawing/2014/main" id="{EBAD3E03-2E3B-440C-9105-6F9D33006D6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 flipH="1">
            <a:off x="0" y="0"/>
            <a:ext cx="3790950" cy="892177"/>
          </a:xfrm>
          <a:prstGeom prst="line">
            <a:avLst/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Espace réservé du contenu 3">
            <a:extLst>
              <a:ext uri="{FF2B5EF4-FFF2-40B4-BE49-F238E27FC236}">
                <a16:creationId xmlns:a16="http://schemas.microsoft.com/office/drawing/2014/main" id="{492F9083-A886-4EEB-94D6-1FAE6DC33000}"/>
              </a:ext>
            </a:extLst>
          </p:cNvPr>
          <p:cNvSpPr>
            <a:spLocks noGrp="1"/>
          </p:cNvSpPr>
          <p:nvPr>
            <p:ph sz="half" idx="16" hasCustomPrompt="1"/>
          </p:nvPr>
        </p:nvSpPr>
        <p:spPr>
          <a:xfrm>
            <a:off x="9023074" y="5120366"/>
            <a:ext cx="2330726" cy="853167"/>
          </a:xfrm>
        </p:spPr>
        <p:txBody>
          <a:bodyPr lIns="0" rIns="0" rtlCol="0">
            <a:normAutofit/>
          </a:bodyPr>
          <a:lstStyle>
            <a:lvl1pPr marL="0" indent="0" algn="ctr">
              <a:lnSpc>
                <a:spcPct val="100000"/>
              </a:lnSpc>
              <a:buNone/>
              <a:defRPr sz="1400" spc="5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lnSpc>
                <a:spcPct val="100000"/>
              </a:lnSpc>
              <a:buNone/>
              <a:defRPr sz="1400" spc="50" baseline="0"/>
            </a:lvl2pPr>
            <a:lvl3pPr marL="914400" indent="0">
              <a:lnSpc>
                <a:spcPct val="100000"/>
              </a:lnSpc>
              <a:buNone/>
              <a:defRPr sz="1400" spc="50" baseline="0"/>
            </a:lvl3pPr>
            <a:lvl4pPr marL="1371600" indent="0">
              <a:lnSpc>
                <a:spcPct val="100000"/>
              </a:lnSpc>
              <a:buNone/>
              <a:defRPr sz="1400" spc="50" baseline="0"/>
            </a:lvl4pPr>
            <a:lvl5pPr marL="1828800" indent="0">
              <a:lnSpc>
                <a:spcPct val="100000"/>
              </a:lnSpc>
              <a:buNone/>
              <a:defRPr sz="1400" spc="50" baseline="0"/>
            </a:lvl5pPr>
          </a:lstStyle>
          <a:p>
            <a:pPr lvl="0" rtl="0"/>
            <a:r>
              <a:rPr lang="fr-FR" noProof="0"/>
              <a:t>Modifiez les styles du texte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F255C16C-AA88-4BBF-8040-11ECFED618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 sz="900"/>
            </a:lvl1pPr>
          </a:lstStyle>
          <a:p>
            <a:pPr rtl="0"/>
            <a:r>
              <a:rPr lang="fr-FR" noProof="0"/>
              <a:t>20XX</a:t>
            </a:r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CBE560E3-F935-488F-8F0E-191D7B6B54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 sz="900"/>
            </a:lvl1pPr>
          </a:lstStyle>
          <a:p>
            <a:pPr rtl="0"/>
            <a:r>
              <a:rPr lang="fr-FR" noProof="0"/>
              <a:t>Pitch Deck</a:t>
            </a:r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B9CD8B2-CC23-467F-B0EE-2CC06D6308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 sz="900"/>
            </a:lvl1pPr>
          </a:lstStyle>
          <a:p>
            <a:pPr rtl="0"/>
            <a:fld id="{B5CEABB6-07DC-46E8-9B57-56EC44A396E5}" type="slidenum">
              <a:rPr lang="fr-FR" noProof="0" smtClean="0"/>
              <a:t>‹N°›</a:t>
            </a:fld>
            <a:endParaRPr lang="fr-FR" noProof="0"/>
          </a:p>
        </p:txBody>
      </p:sp>
    </p:spTree>
    <p:extLst>
      <p:ext uri="{BB962C8B-B14F-4D97-AF65-F5344CB8AC3E}">
        <p14:creationId xmlns:p14="http://schemas.microsoft.com/office/powerpoint/2010/main" val="138669631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ynthè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3A3821F-4537-4AE7-8829-C2E3AE60F6E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76875" y="1671639"/>
            <a:ext cx="5111750" cy="1204912"/>
          </a:xfrm>
        </p:spPr>
        <p:txBody>
          <a:bodyPr rtlCol="0" anchor="b">
            <a:normAutofit/>
          </a:bodyPr>
          <a:lstStyle>
            <a:lvl1pPr>
              <a:defRPr lang="en-US" sz="2800" kern="1200" cap="all" spc="150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rtl="0"/>
            <a:r>
              <a:rPr lang="fr-FR" noProof="0"/>
              <a:t>CLIQUEZ POUR MODIFIER LE STYLE DU TITRE DU MASQUE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92FD4279-EA62-4397-878A-73F4948DB176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5476875" y="3682546"/>
            <a:ext cx="5111750" cy="1525588"/>
          </a:xfrm>
        </p:spPr>
        <p:txBody>
          <a:bodyPr rtlCol="0" anchor="b">
            <a:normAutofit/>
          </a:bodyPr>
          <a:lstStyle>
            <a:lvl1pPr marL="0" indent="0">
              <a:lnSpc>
                <a:spcPct val="100000"/>
              </a:lnSpc>
              <a:buNone/>
              <a:defRPr sz="1400" spc="5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fr-FR" noProof="0"/>
              <a:t>Modifiez les styles du texte</a:t>
            </a:r>
          </a:p>
        </p:txBody>
      </p:sp>
      <p:cxnSp>
        <p:nvCxnSpPr>
          <p:cNvPr id="23" name="Connecteur droit 22">
            <a:extLst>
              <a:ext uri="{FF2B5EF4-FFF2-40B4-BE49-F238E27FC236}">
                <a16:creationId xmlns:a16="http://schemas.microsoft.com/office/drawing/2014/main" id="{D87F08D6-2CA7-4A5A-BE34-07113DCA535D}"/>
              </a:ext>
            </a:extLst>
          </p:cNvPr>
          <p:cNvCxnSpPr>
            <a:cxnSpLocks/>
          </p:cNvCxnSpPr>
          <p:nvPr/>
        </p:nvCxnSpPr>
        <p:spPr>
          <a:xfrm flipH="1" flipV="1">
            <a:off x="0" y="876300"/>
            <a:ext cx="4762500" cy="1628775"/>
          </a:xfrm>
          <a:prstGeom prst="line">
            <a:avLst/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necteur droit 11">
            <a:extLst>
              <a:ext uri="{FF2B5EF4-FFF2-40B4-BE49-F238E27FC236}">
                <a16:creationId xmlns:a16="http://schemas.microsoft.com/office/drawing/2014/main" id="{A768C87F-B9C3-4DFF-8454-F3F52CE4346B}"/>
              </a:ext>
            </a:extLst>
          </p:cNvPr>
          <p:cNvCxnSpPr>
            <a:cxnSpLocks/>
          </p:cNvCxnSpPr>
          <p:nvPr/>
        </p:nvCxnSpPr>
        <p:spPr>
          <a:xfrm flipH="1" flipV="1">
            <a:off x="2638425" y="0"/>
            <a:ext cx="2124076" cy="5186363"/>
          </a:xfrm>
          <a:prstGeom prst="line">
            <a:avLst/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Espace réservé de la date 6">
            <a:extLst>
              <a:ext uri="{FF2B5EF4-FFF2-40B4-BE49-F238E27FC236}">
                <a16:creationId xmlns:a16="http://schemas.microsoft.com/office/drawing/2014/main" id="{71F34533-9677-48AF-9374-976825F4BB7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 rtlCol="0"/>
          <a:lstStyle>
            <a:lvl1pPr>
              <a:defRPr sz="900"/>
            </a:lvl1pPr>
          </a:lstStyle>
          <a:p>
            <a:pPr rtl="0"/>
            <a:r>
              <a:rPr lang="fr-FR" noProof="0"/>
              <a:t>20XX</a:t>
            </a:r>
          </a:p>
        </p:txBody>
      </p:sp>
      <p:sp>
        <p:nvSpPr>
          <p:cNvPr id="22" name="Espace réservé du pied de page 7">
            <a:extLst>
              <a:ext uri="{FF2B5EF4-FFF2-40B4-BE49-F238E27FC236}">
                <a16:creationId xmlns:a16="http://schemas.microsoft.com/office/drawing/2014/main" id="{4FAB8A26-B99E-4F96-8327-A932A14F2C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 rtlCol="0"/>
          <a:lstStyle>
            <a:lvl1pPr>
              <a:defRPr sz="900"/>
            </a:lvl1pPr>
          </a:lstStyle>
          <a:p>
            <a:pPr rtl="0"/>
            <a:r>
              <a:rPr lang="fr-FR" noProof="0"/>
              <a:t>Pitch Deck</a:t>
            </a:r>
          </a:p>
        </p:txBody>
      </p:sp>
      <p:sp>
        <p:nvSpPr>
          <p:cNvPr id="24" name="Espace réservé du numéro de diapositive 8">
            <a:extLst>
              <a:ext uri="{FF2B5EF4-FFF2-40B4-BE49-F238E27FC236}">
                <a16:creationId xmlns:a16="http://schemas.microsoft.com/office/drawing/2014/main" id="{EB0962D2-BCC3-48AB-A769-2A7327D291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 rtlCol="0"/>
          <a:lstStyle>
            <a:lvl1pPr>
              <a:defRPr sz="900"/>
            </a:lvl1pPr>
          </a:lstStyle>
          <a:p>
            <a:pPr rtl="0"/>
            <a:fld id="{B5CEABB6-07DC-46E8-9B57-56EC44A396E5}" type="slidenum">
              <a:rPr lang="fr-FR" noProof="0" smtClean="0"/>
              <a:t>‹N°›</a:t>
            </a:fld>
            <a:endParaRPr lang="fr-FR" noProof="0"/>
          </a:p>
        </p:txBody>
      </p:sp>
    </p:spTree>
    <p:extLst>
      <p:ext uri="{BB962C8B-B14F-4D97-AF65-F5344CB8AC3E}">
        <p14:creationId xmlns:p14="http://schemas.microsoft.com/office/powerpoint/2010/main" val="161631676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000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onclus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15B3628-62D7-4A6D-A79F-34DE91DBA31E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267200" y="1615736"/>
            <a:ext cx="4179570" cy="1524735"/>
          </a:xfrm>
        </p:spPr>
        <p:txBody>
          <a:bodyPr rtlCol="0" anchor="b">
            <a:noAutofit/>
          </a:bodyPr>
          <a:lstStyle>
            <a:lvl1pPr algn="l">
              <a:defRPr sz="3200" spc="15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rtl="0"/>
            <a:r>
              <a:rPr lang="fr-FR" noProof="0"/>
              <a:t>CLIQUEZ POUR MODIFIER LE STYLE DU TITRE DU MASQUE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55457758-A125-4CEA-A3D5-CBD010417BD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267200" y="3238103"/>
            <a:ext cx="4179570" cy="2004161"/>
          </a:xfrm>
        </p:spPr>
        <p:txBody>
          <a:bodyPr rtlCol="0">
            <a:normAutofit/>
          </a:bodyPr>
          <a:lstStyle>
            <a:lvl1pPr marL="0" indent="0" algn="l">
              <a:lnSpc>
                <a:spcPct val="150000"/>
              </a:lnSpc>
              <a:buNone/>
              <a:defRPr sz="1400" spc="5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rtl="0"/>
            <a:r>
              <a:rPr lang="fr-FR" noProof="0"/>
              <a:t>Modifiez le style des sous-titres du masque</a:t>
            </a:r>
          </a:p>
        </p:txBody>
      </p:sp>
      <p:pic>
        <p:nvPicPr>
          <p:cNvPr id="6" name="Graphisme 5">
            <a:extLst>
              <a:ext uri="{FF2B5EF4-FFF2-40B4-BE49-F238E27FC236}">
                <a16:creationId xmlns:a16="http://schemas.microsoft.com/office/drawing/2014/main" id="{ED3361C9-310A-4255-A94E-B77588962DA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0" y="0"/>
            <a:ext cx="3176938" cy="6858000"/>
          </a:xfrm>
          <a:prstGeom prst="rect">
            <a:avLst/>
          </a:prstGeom>
        </p:spPr>
      </p:pic>
      <p:sp>
        <p:nvSpPr>
          <p:cNvPr id="9" name="Espace réservé de la date 6">
            <a:extLst>
              <a:ext uri="{FF2B5EF4-FFF2-40B4-BE49-F238E27FC236}">
                <a16:creationId xmlns:a16="http://schemas.microsoft.com/office/drawing/2014/main" id="{BF358517-D7B7-40D0-A9D0-B650C80898A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267200" y="6356350"/>
            <a:ext cx="1774371" cy="365125"/>
          </a:xfrm>
        </p:spPr>
        <p:txBody>
          <a:bodyPr rtlCol="0"/>
          <a:lstStyle>
            <a:lvl1pPr>
              <a:defRPr sz="900"/>
            </a:lvl1pPr>
          </a:lstStyle>
          <a:p>
            <a:pPr rtl="0"/>
            <a:r>
              <a:rPr lang="fr-FR" noProof="0"/>
              <a:t>20XX</a:t>
            </a:r>
          </a:p>
        </p:txBody>
      </p:sp>
      <p:sp>
        <p:nvSpPr>
          <p:cNvPr id="10" name="Espace réservé du pied de page 7">
            <a:extLst>
              <a:ext uri="{FF2B5EF4-FFF2-40B4-BE49-F238E27FC236}">
                <a16:creationId xmlns:a16="http://schemas.microsoft.com/office/drawing/2014/main" id="{6026D44C-0B39-4DE1-A0FC-5615DDAAE3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479721" y="6356350"/>
            <a:ext cx="2661557" cy="365125"/>
          </a:xfrm>
        </p:spPr>
        <p:txBody>
          <a:bodyPr rtlCol="0"/>
          <a:lstStyle>
            <a:lvl1pPr>
              <a:defRPr sz="900"/>
            </a:lvl1pPr>
          </a:lstStyle>
          <a:p>
            <a:pPr rtl="0"/>
            <a:r>
              <a:rPr lang="fr-FR" noProof="0"/>
              <a:t>Pitch Deck</a:t>
            </a:r>
          </a:p>
        </p:txBody>
      </p:sp>
      <p:sp>
        <p:nvSpPr>
          <p:cNvPr id="11" name="Espace réservé du numéro de diapositive 8">
            <a:extLst>
              <a:ext uri="{FF2B5EF4-FFF2-40B4-BE49-F238E27FC236}">
                <a16:creationId xmlns:a16="http://schemas.microsoft.com/office/drawing/2014/main" id="{0F8222B4-B618-42C4-8BDB-D2E4DF2F22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579428" y="6356350"/>
            <a:ext cx="1774371" cy="365125"/>
          </a:xfrm>
        </p:spPr>
        <p:txBody>
          <a:bodyPr rtlCol="0"/>
          <a:lstStyle>
            <a:lvl1pPr>
              <a:defRPr sz="900"/>
            </a:lvl1pPr>
          </a:lstStyle>
          <a:p>
            <a:pPr rtl="0"/>
            <a:fld id="{B5CEABB6-07DC-46E8-9B57-56EC44A396E5}" type="slidenum">
              <a:rPr lang="fr-FR" noProof="0" smtClean="0"/>
              <a:t>‹N°›</a:t>
            </a:fld>
            <a:endParaRPr lang="fr-FR" noProof="0"/>
          </a:p>
        </p:txBody>
      </p:sp>
    </p:spTree>
    <p:extLst>
      <p:ext uri="{BB962C8B-B14F-4D97-AF65-F5344CB8AC3E}">
        <p14:creationId xmlns:p14="http://schemas.microsoft.com/office/powerpoint/2010/main" val="4293551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Programm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phisme 7">
            <a:extLst>
              <a:ext uri="{FF2B5EF4-FFF2-40B4-BE49-F238E27FC236}">
                <a16:creationId xmlns:a16="http://schemas.microsoft.com/office/drawing/2014/main" id="{D514C6BF-376E-43E8-881D-2E767426990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t="18301" r="28341" b="23071"/>
          <a:stretch/>
        </p:blipFill>
        <p:spPr>
          <a:xfrm>
            <a:off x="5488815" y="0"/>
            <a:ext cx="6703185" cy="6858000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3F0A9B92-C2D0-466A-A680-A35832C452B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333499" y="1020445"/>
            <a:ext cx="3171825" cy="1325563"/>
          </a:xfrm>
        </p:spPr>
        <p:txBody>
          <a:bodyPr rtlCol="0" anchor="b">
            <a:normAutofit/>
          </a:bodyPr>
          <a:lstStyle>
            <a:lvl1pPr>
              <a:defRPr sz="2800" spc="15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rtl="0"/>
            <a:r>
              <a:rPr lang="fr-FR" noProof="0"/>
              <a:t>CLIQUEZ POUR MODIFIER LE STYLE DU TITRE DU MASQUE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2DA41CE6-5A88-4C5C-B2A4-6A5D2153B16F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1333499" y="2924175"/>
            <a:ext cx="3171825" cy="2519363"/>
          </a:xfrm>
        </p:spPr>
        <p:txBody>
          <a:bodyPr rtlCol="0">
            <a:normAutofit/>
          </a:bodyPr>
          <a:lstStyle>
            <a:lvl1pPr marL="0" indent="0">
              <a:lnSpc>
                <a:spcPct val="120000"/>
              </a:lnSpc>
              <a:spcBef>
                <a:spcPts val="1000"/>
              </a:spcBef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lnSpc>
                <a:spcPct val="120000"/>
              </a:lnSpc>
              <a:spcBef>
                <a:spcPts val="1000"/>
              </a:spcBef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 marL="914400" indent="0">
              <a:lnSpc>
                <a:spcPct val="120000"/>
              </a:lnSpc>
              <a:spcBef>
                <a:spcPts val="1000"/>
              </a:spcBef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 marL="1371600" indent="0">
              <a:lnSpc>
                <a:spcPct val="120000"/>
              </a:lnSpc>
              <a:spcBef>
                <a:spcPts val="1000"/>
              </a:spcBef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 marL="1828800" indent="0">
              <a:lnSpc>
                <a:spcPct val="120000"/>
              </a:lnSpc>
              <a:spcBef>
                <a:spcPts val="1000"/>
              </a:spcBef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 rtl="0"/>
            <a:r>
              <a:rPr lang="fr-FR" noProof="0"/>
              <a:t>Modifiez les styles du texte</a:t>
            </a:r>
          </a:p>
          <a:p>
            <a:pPr lvl="1" rtl="0"/>
            <a:r>
              <a:rPr lang="fr-FR" noProof="0"/>
              <a:t>Deuxième niveau</a:t>
            </a:r>
          </a:p>
          <a:p>
            <a:pPr lvl="2" rtl="0"/>
            <a:r>
              <a:rPr lang="fr-FR" noProof="0"/>
              <a:t>Troisième niveau</a:t>
            </a:r>
          </a:p>
          <a:p>
            <a:pPr lvl="3" rtl="0"/>
            <a:r>
              <a:rPr lang="fr-FR" noProof="0"/>
              <a:t>Quatrième niveau</a:t>
            </a:r>
          </a:p>
          <a:p>
            <a:pPr lvl="4" rtl="0"/>
            <a:r>
              <a:rPr lang="fr-FR" noProof="0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39F5093-3C53-4152-B8FE-0522E079526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333500" y="6356350"/>
            <a:ext cx="985157" cy="365125"/>
          </a:xfrm>
        </p:spPr>
        <p:txBody>
          <a:bodyPr rtlCol="0"/>
          <a:lstStyle>
            <a:lvl1pPr>
              <a:defRPr sz="900"/>
            </a:lvl1pPr>
          </a:lstStyle>
          <a:p>
            <a:pPr rtl="0"/>
            <a:r>
              <a:rPr lang="fr-FR" noProof="0"/>
              <a:t>20XX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7727F11D-8AF8-44D6-A48B-D8C7779B8B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669886" y="6356349"/>
            <a:ext cx="2482842" cy="365125"/>
          </a:xfrm>
        </p:spPr>
        <p:txBody>
          <a:bodyPr rtlCol="0"/>
          <a:lstStyle>
            <a:lvl1pPr>
              <a:defRPr sz="900"/>
            </a:lvl1pPr>
          </a:lstStyle>
          <a:p>
            <a:pPr rtl="0"/>
            <a:r>
              <a:rPr lang="fr-FR" noProof="0"/>
              <a:t>Pitch Deck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658C0879-6B0F-4AF6-A997-EC61DA8964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536305" y="6356350"/>
            <a:ext cx="987552" cy="365125"/>
          </a:xfrm>
        </p:spPr>
        <p:txBody>
          <a:bodyPr rtlCol="0"/>
          <a:lstStyle>
            <a:lvl1pPr>
              <a:defRPr sz="900"/>
            </a:lvl1pPr>
          </a:lstStyle>
          <a:p>
            <a:pPr rtl="0"/>
            <a:fld id="{B5CEABB6-07DC-46E8-9B57-56EC44A396E5}" type="slidenum">
              <a:rPr lang="fr-FR" noProof="0" smtClean="0"/>
              <a:t>‹N°›</a:t>
            </a:fld>
            <a:endParaRPr lang="fr-FR" noProof="0"/>
          </a:p>
        </p:txBody>
      </p:sp>
    </p:spTree>
    <p:extLst>
      <p:ext uri="{BB962C8B-B14F-4D97-AF65-F5344CB8AC3E}">
        <p14:creationId xmlns:p14="http://schemas.microsoft.com/office/powerpoint/2010/main" val="26312703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hronolog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raphisme 10">
            <a:extLst>
              <a:ext uri="{FF2B5EF4-FFF2-40B4-BE49-F238E27FC236}">
                <a16:creationId xmlns:a16="http://schemas.microsoft.com/office/drawing/2014/main" id="{9D2AF524-D4B4-4A3A-9CE4-EDAFE1D5A37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2113884" y="0"/>
            <a:ext cx="10078116" cy="6858000"/>
          </a:xfrm>
          <a:custGeom>
            <a:avLst/>
            <a:gdLst>
              <a:gd name="connsiteX0" fmla="*/ 3793236 w 10078116"/>
              <a:gd name="connsiteY0" fmla="*/ 6858000 h 6858000"/>
              <a:gd name="connsiteX1" fmla="*/ 0 w 10078116"/>
              <a:gd name="connsiteY1" fmla="*/ 0 h 6858000"/>
              <a:gd name="connsiteX2" fmla="*/ 10078116 w 10078116"/>
              <a:gd name="connsiteY2" fmla="*/ 0 h 6858000"/>
              <a:gd name="connsiteX3" fmla="*/ 10078116 w 10078116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078116" h="6858000">
                <a:moveTo>
                  <a:pt x="3793236" y="6858000"/>
                </a:moveTo>
                <a:lnTo>
                  <a:pt x="0" y="0"/>
                </a:lnTo>
                <a:lnTo>
                  <a:pt x="10078116" y="0"/>
                </a:lnTo>
                <a:lnTo>
                  <a:pt x="10078116" y="6858000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fr-FR" noProof="0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6E3987A5-99A6-4B33-BAAF-53159635382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5509419"/>
            <a:ext cx="4082142" cy="585788"/>
          </a:xfrm>
        </p:spPr>
        <p:txBody>
          <a:bodyPr rtlCol="0">
            <a:normAutofit/>
          </a:bodyPr>
          <a:lstStyle>
            <a:lvl1pPr>
              <a:defRPr lang="en-US" sz="2800" kern="1200" cap="all" spc="150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rtl="0"/>
            <a:r>
              <a:rPr lang="fr-FR" noProof="0"/>
              <a:t>CLIQUEZ ICI POUR MODIFIER LE TITRE</a:t>
            </a:r>
          </a:p>
        </p:txBody>
      </p:sp>
      <p:sp>
        <p:nvSpPr>
          <p:cNvPr id="16" name="Espace réservé du texte 15">
            <a:extLst>
              <a:ext uri="{FF2B5EF4-FFF2-40B4-BE49-F238E27FC236}">
                <a16:creationId xmlns:a16="http://schemas.microsoft.com/office/drawing/2014/main" id="{3BABF6CA-407C-4BF0-8234-1321A676E75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48318" y="1481138"/>
            <a:ext cx="2141764" cy="514350"/>
          </a:xfrm>
        </p:spPr>
        <p:txBody>
          <a:bodyPr rtlCol="0" anchor="ctr">
            <a:noAutofit/>
          </a:bodyPr>
          <a:lstStyle>
            <a:lvl1pPr marL="0" indent="0" algn="r">
              <a:buNone/>
              <a:defRPr sz="1600" cap="all" spc="15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 rtl="0"/>
            <a:r>
              <a:rPr lang="fr-FR" noProof="0"/>
              <a:t>CLIQUEZ ICI POUR MODIFIER LES STYLES DU TEXTE</a:t>
            </a:r>
          </a:p>
        </p:txBody>
      </p:sp>
      <p:sp>
        <p:nvSpPr>
          <p:cNvPr id="17" name="Espace réservé du texte 15">
            <a:extLst>
              <a:ext uri="{FF2B5EF4-FFF2-40B4-BE49-F238E27FC236}">
                <a16:creationId xmlns:a16="http://schemas.microsoft.com/office/drawing/2014/main" id="{76D8129B-5B68-421C-968C-3663C86EFC7C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14375" y="2557463"/>
            <a:ext cx="2141764" cy="514350"/>
          </a:xfrm>
        </p:spPr>
        <p:txBody>
          <a:bodyPr rtlCol="0" anchor="ctr">
            <a:noAutofit/>
          </a:bodyPr>
          <a:lstStyle>
            <a:lvl1pPr marL="0" indent="0" algn="r">
              <a:buNone/>
              <a:defRPr sz="1600" cap="all" spc="15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 rtl="0"/>
            <a:r>
              <a:rPr lang="fr-FR" noProof="0"/>
              <a:t>CLIQUEZ ICI POUR MODIFIER LES STYLES DU TEXTE</a:t>
            </a:r>
          </a:p>
        </p:txBody>
      </p:sp>
      <p:sp>
        <p:nvSpPr>
          <p:cNvPr id="18" name="Espace réservé du texte 15">
            <a:extLst>
              <a:ext uri="{FF2B5EF4-FFF2-40B4-BE49-F238E27FC236}">
                <a16:creationId xmlns:a16="http://schemas.microsoft.com/office/drawing/2014/main" id="{6C741DCA-8EBD-44F5-9D38-E938A628ADCD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320800" y="3633788"/>
            <a:ext cx="2141764" cy="514350"/>
          </a:xfrm>
        </p:spPr>
        <p:txBody>
          <a:bodyPr rtlCol="0" anchor="ctr">
            <a:noAutofit/>
          </a:bodyPr>
          <a:lstStyle>
            <a:lvl1pPr marL="0" indent="0" algn="r">
              <a:buNone/>
              <a:defRPr sz="1600" cap="all" spc="15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 rtl="0"/>
            <a:r>
              <a:rPr lang="fr-FR" noProof="0"/>
              <a:t>CLIQUEZ ICI POUR MODIFIER LES STYLES DU TEXTE</a:t>
            </a:r>
          </a:p>
        </p:txBody>
      </p:sp>
      <p:sp>
        <p:nvSpPr>
          <p:cNvPr id="19" name="Espace réservé du texte 15">
            <a:extLst>
              <a:ext uri="{FF2B5EF4-FFF2-40B4-BE49-F238E27FC236}">
                <a16:creationId xmlns:a16="http://schemas.microsoft.com/office/drawing/2014/main" id="{5C43C6B1-A1BD-4A90-8B4B-F361C1BEDD26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905000" y="4710114"/>
            <a:ext cx="2141764" cy="514350"/>
          </a:xfrm>
        </p:spPr>
        <p:txBody>
          <a:bodyPr rtlCol="0" anchor="ctr">
            <a:noAutofit/>
          </a:bodyPr>
          <a:lstStyle>
            <a:lvl1pPr marL="0" indent="0" algn="r">
              <a:buNone/>
              <a:defRPr sz="1600" cap="all" spc="15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 rtl="0"/>
            <a:r>
              <a:rPr lang="fr-FR" noProof="0"/>
              <a:t>CLIQUEZ ICI POUR MODIFIER LES STYLES DU TEXTE</a:t>
            </a:r>
          </a:p>
        </p:txBody>
      </p:sp>
      <p:sp>
        <p:nvSpPr>
          <p:cNvPr id="34" name="Espace réservé du texte 15">
            <a:extLst>
              <a:ext uri="{FF2B5EF4-FFF2-40B4-BE49-F238E27FC236}">
                <a16:creationId xmlns:a16="http://schemas.microsoft.com/office/drawing/2014/main" id="{0C66E1BD-33F0-4B94-BF94-CD4698F85C3D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401535" y="1594478"/>
            <a:ext cx="5539095" cy="1010842"/>
          </a:xfrm>
        </p:spPr>
        <p:txBody>
          <a:bodyPr rtlCol="0" anchor="t">
            <a:normAutofit/>
          </a:bodyPr>
          <a:lstStyle>
            <a:lvl1pPr marL="0" indent="0" algn="l">
              <a:lnSpc>
                <a:spcPct val="100000"/>
              </a:lnSpc>
              <a:buNone/>
              <a:defRPr sz="1400" spc="5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 rtl="0"/>
            <a:r>
              <a:rPr lang="fr-FR" noProof="0"/>
              <a:t>Cliquez ici pour modifier le style du texte</a:t>
            </a:r>
          </a:p>
        </p:txBody>
      </p:sp>
      <p:sp>
        <p:nvSpPr>
          <p:cNvPr id="35" name="Espace réservé du texte 15">
            <a:extLst>
              <a:ext uri="{FF2B5EF4-FFF2-40B4-BE49-F238E27FC236}">
                <a16:creationId xmlns:a16="http://schemas.microsoft.com/office/drawing/2014/main" id="{2D4661B1-6559-407A-9AEC-A46A0570AE8F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986028" y="2682564"/>
            <a:ext cx="5539095" cy="1010842"/>
          </a:xfrm>
        </p:spPr>
        <p:txBody>
          <a:bodyPr rtlCol="0" anchor="t">
            <a:normAutofit/>
          </a:bodyPr>
          <a:lstStyle>
            <a:lvl1pPr marL="0" indent="0" algn="l">
              <a:lnSpc>
                <a:spcPct val="100000"/>
              </a:lnSpc>
              <a:buNone/>
              <a:defRPr sz="1400" spc="5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 rtl="0"/>
            <a:r>
              <a:rPr lang="fr-FR" noProof="0"/>
              <a:t>Cliquez ici pour modifier le style du texte</a:t>
            </a:r>
          </a:p>
        </p:txBody>
      </p:sp>
      <p:sp>
        <p:nvSpPr>
          <p:cNvPr id="36" name="Espace réservé du texte 15">
            <a:extLst>
              <a:ext uri="{FF2B5EF4-FFF2-40B4-BE49-F238E27FC236}">
                <a16:creationId xmlns:a16="http://schemas.microsoft.com/office/drawing/2014/main" id="{DCC983F7-6A25-42C0-811C-EA32138C5B80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5576937" y="3755394"/>
            <a:ext cx="5539095" cy="1010842"/>
          </a:xfrm>
        </p:spPr>
        <p:txBody>
          <a:bodyPr rtlCol="0" anchor="t">
            <a:normAutofit/>
          </a:bodyPr>
          <a:lstStyle>
            <a:lvl1pPr marL="0" indent="0" algn="l">
              <a:lnSpc>
                <a:spcPct val="100000"/>
              </a:lnSpc>
              <a:buNone/>
              <a:defRPr sz="1400" spc="5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 rtl="0"/>
            <a:r>
              <a:rPr lang="fr-FR" noProof="0"/>
              <a:t>Cliquez ici pour modifier le style du texte</a:t>
            </a:r>
          </a:p>
        </p:txBody>
      </p:sp>
      <p:sp>
        <p:nvSpPr>
          <p:cNvPr id="37" name="Espace réservé du texte 15">
            <a:extLst>
              <a:ext uri="{FF2B5EF4-FFF2-40B4-BE49-F238E27FC236}">
                <a16:creationId xmlns:a16="http://schemas.microsoft.com/office/drawing/2014/main" id="{E83DA0EB-27DD-416A-8DA5-4AFDC8587E5C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175279" y="4824430"/>
            <a:ext cx="5539095" cy="1010842"/>
          </a:xfrm>
        </p:spPr>
        <p:txBody>
          <a:bodyPr rtlCol="0" anchor="t">
            <a:normAutofit/>
          </a:bodyPr>
          <a:lstStyle>
            <a:lvl1pPr marL="0" indent="0" algn="l">
              <a:lnSpc>
                <a:spcPct val="100000"/>
              </a:lnSpc>
              <a:buNone/>
              <a:defRPr sz="1400" spc="5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 rtl="0"/>
            <a:r>
              <a:rPr lang="fr-FR" noProof="0"/>
              <a:t>Cliquez ici pour modifier le style du texte</a:t>
            </a:r>
          </a:p>
        </p:txBody>
      </p:sp>
      <p:cxnSp>
        <p:nvCxnSpPr>
          <p:cNvPr id="3" name="Connecteur droit 2">
            <a:extLst>
              <a:ext uri="{FF2B5EF4-FFF2-40B4-BE49-F238E27FC236}">
                <a16:creationId xmlns:a16="http://schemas.microsoft.com/office/drawing/2014/main" id="{D3795F91-C721-4363-956D-756673AE795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>
            <a:off x="4353515" y="5023933"/>
            <a:ext cx="1513211" cy="0"/>
          </a:xfrm>
          <a:prstGeom prst="line">
            <a:avLst/>
          </a:prstGeom>
          <a:ln w="63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4" name="Connecteur droit 3">
            <a:extLst>
              <a:ext uri="{FF2B5EF4-FFF2-40B4-BE49-F238E27FC236}">
                <a16:creationId xmlns:a16="http://schemas.microsoft.com/office/drawing/2014/main" id="{8AC14461-E27D-413D-B31A-47B74646AF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>
            <a:off x="3759917" y="3948451"/>
            <a:ext cx="1513211" cy="0"/>
          </a:xfrm>
          <a:prstGeom prst="line">
            <a:avLst/>
          </a:prstGeom>
          <a:ln w="63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4D6AEA4C-7710-4829-BA87-8DD77F15932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>
            <a:off x="3173453" y="2872686"/>
            <a:ext cx="1513211" cy="0"/>
          </a:xfrm>
          <a:prstGeom prst="line">
            <a:avLst/>
          </a:prstGeom>
          <a:ln w="63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9" name="Connecteur droit 8">
            <a:extLst>
              <a:ext uri="{FF2B5EF4-FFF2-40B4-BE49-F238E27FC236}">
                <a16:creationId xmlns:a16="http://schemas.microsoft.com/office/drawing/2014/main" id="{E9BD473E-6203-491C-87AC-54AC0AB2333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>
            <a:off x="2586263" y="1796083"/>
            <a:ext cx="1513211" cy="0"/>
          </a:xfrm>
          <a:prstGeom prst="line">
            <a:avLst/>
          </a:prstGeom>
          <a:ln w="63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874DC36F-5D3E-439D-80B5-32633FC344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 sz="900">
                <a:solidFill>
                  <a:srgbClr val="898989"/>
                </a:solidFill>
              </a:defRPr>
            </a:lvl1pPr>
          </a:lstStyle>
          <a:p>
            <a:pPr rtl="0"/>
            <a:r>
              <a:rPr lang="fr-FR" noProof="0"/>
              <a:t>20XX</a:t>
            </a:r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6C710A8A-CEC9-4787-A745-C28DD965F7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155823" y="6356350"/>
            <a:ext cx="1808712" cy="365125"/>
          </a:xfrm>
        </p:spPr>
        <p:txBody>
          <a:bodyPr rtlCol="0"/>
          <a:lstStyle>
            <a:lvl1pPr algn="l">
              <a:defRPr sz="900"/>
            </a:lvl1pPr>
          </a:lstStyle>
          <a:p>
            <a:pPr rtl="0"/>
            <a:r>
              <a:rPr lang="fr-FR" noProof="0"/>
              <a:t>Pitch Deck</a:t>
            </a:r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4162BD04-8F01-472A-9456-4702A2218B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810874" y="6356350"/>
            <a:ext cx="542925" cy="365125"/>
          </a:xfrm>
        </p:spPr>
        <p:txBody>
          <a:bodyPr rtlCol="0"/>
          <a:lstStyle>
            <a:lvl1pPr>
              <a:defRPr sz="900"/>
            </a:lvl1pPr>
          </a:lstStyle>
          <a:p>
            <a:pPr rtl="0"/>
            <a:fld id="{B5CEABB6-07DC-46E8-9B57-56EC44A396E5}" type="slidenum">
              <a:rPr lang="fr-FR" noProof="0" smtClean="0"/>
              <a:t>‹N°›</a:t>
            </a:fld>
            <a:endParaRPr lang="fr-FR" noProof="0"/>
          </a:p>
        </p:txBody>
      </p:sp>
    </p:spTree>
    <p:extLst>
      <p:ext uri="{BB962C8B-B14F-4D97-AF65-F5344CB8AC3E}">
        <p14:creationId xmlns:p14="http://schemas.microsoft.com/office/powerpoint/2010/main" val="30528123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lonne de contenu 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re 1">
            <a:extLst>
              <a:ext uri="{FF2B5EF4-FFF2-40B4-BE49-F238E27FC236}">
                <a16:creationId xmlns:a16="http://schemas.microsoft.com/office/drawing/2014/main" id="{42ACEF30-0520-40B3-A1F1-F3D2530563D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885156" y="892177"/>
            <a:ext cx="8421688" cy="1325563"/>
          </a:xfrm>
        </p:spPr>
        <p:txBody>
          <a:bodyPr rtlCol="0">
            <a:normAutofit/>
          </a:bodyPr>
          <a:lstStyle>
            <a:lvl1pPr algn="ctr">
              <a:defRPr lang="en-US" sz="2800" kern="1200" spc="150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rtl="0"/>
            <a:r>
              <a:rPr lang="fr-FR" noProof="0"/>
              <a:t>CLIQUEZ ICI POUR MODIFIER LE STYLE DU TITRE</a:t>
            </a:r>
          </a:p>
        </p:txBody>
      </p:sp>
      <p:sp>
        <p:nvSpPr>
          <p:cNvPr id="15" name="Espace réservé du texte 15">
            <a:extLst>
              <a:ext uri="{FF2B5EF4-FFF2-40B4-BE49-F238E27FC236}">
                <a16:creationId xmlns:a16="http://schemas.microsoft.com/office/drawing/2014/main" id="{A1FB681F-A94D-4BF8-8290-0811E98D49D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485900" y="2563123"/>
            <a:ext cx="4031945" cy="365125"/>
          </a:xfrm>
        </p:spPr>
        <p:txBody>
          <a:bodyPr rtlCol="0">
            <a:normAutofit/>
          </a:bodyPr>
          <a:lstStyle>
            <a:lvl1pPr marL="0" indent="0" algn="ctr">
              <a:buNone/>
              <a:defRPr lang="en-US" sz="2000" kern="1200" spc="150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rtl="0"/>
            <a:r>
              <a:rPr lang="fr-FR" noProof="0"/>
              <a:t>CLIQUEZ POUR AJOUTER UN SOUS-TITRE</a:t>
            </a:r>
          </a:p>
        </p:txBody>
      </p:sp>
      <p:sp>
        <p:nvSpPr>
          <p:cNvPr id="17" name="Espace réservé du texte 18">
            <a:extLst>
              <a:ext uri="{FF2B5EF4-FFF2-40B4-BE49-F238E27FC236}">
                <a16:creationId xmlns:a16="http://schemas.microsoft.com/office/drawing/2014/main" id="{61E8C129-EF62-46A8-97F3-3CB5D014FBDD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485664" y="3070348"/>
            <a:ext cx="4031030" cy="1057308"/>
          </a:xfrm>
        </p:spPr>
        <p:txBody>
          <a:bodyPr rtlCol="0">
            <a:normAutofit/>
          </a:bodyPr>
          <a:lstStyle>
            <a:lvl1pPr marL="0" indent="0" algn="ctr">
              <a:lnSpc>
                <a:spcPct val="100000"/>
              </a:lnSpc>
              <a:buFont typeface="Arial" panose="020B0604020202020204" pitchFamily="34" charset="0"/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 rtl="0"/>
            <a:r>
              <a:rPr lang="fr-FR" noProof="0"/>
              <a:t>Cliquer pour ajouter du texte</a:t>
            </a:r>
          </a:p>
        </p:txBody>
      </p:sp>
      <p:sp>
        <p:nvSpPr>
          <p:cNvPr id="31" name="Espace réservé du texte 15">
            <a:extLst>
              <a:ext uri="{FF2B5EF4-FFF2-40B4-BE49-F238E27FC236}">
                <a16:creationId xmlns:a16="http://schemas.microsoft.com/office/drawing/2014/main" id="{87DD41A9-B6B3-48D9-A3A6-831B39C9158C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673004" y="2563123"/>
            <a:ext cx="4031945" cy="365125"/>
          </a:xfrm>
        </p:spPr>
        <p:txBody>
          <a:bodyPr rtlCol="0">
            <a:normAutofit/>
          </a:bodyPr>
          <a:lstStyle>
            <a:lvl1pPr marL="0" indent="0" algn="ctr">
              <a:buNone/>
              <a:defRPr lang="en-US" sz="2000" kern="1200" spc="150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fr-FR" noProof="0"/>
              <a:t>CLIQUEZ POUR AJOUTER UN SOUS-TITRE</a:t>
            </a:r>
          </a:p>
        </p:txBody>
      </p:sp>
      <p:sp>
        <p:nvSpPr>
          <p:cNvPr id="32" name="Espace réservé du texte 18">
            <a:extLst>
              <a:ext uri="{FF2B5EF4-FFF2-40B4-BE49-F238E27FC236}">
                <a16:creationId xmlns:a16="http://schemas.microsoft.com/office/drawing/2014/main" id="{FB791E68-EDF5-4CC2-8774-A27AEF1D25E6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673143" y="3070348"/>
            <a:ext cx="4031030" cy="1057308"/>
          </a:xfrm>
        </p:spPr>
        <p:txBody>
          <a:bodyPr rtlCol="0">
            <a:normAutofit/>
          </a:bodyPr>
          <a:lstStyle>
            <a:lvl1pPr marL="0" indent="0" algn="ctr">
              <a:lnSpc>
                <a:spcPct val="100000"/>
              </a:lnSpc>
              <a:buFont typeface="Arial" panose="020B0604020202020204" pitchFamily="34" charset="0"/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 rtl="0"/>
            <a:r>
              <a:rPr lang="fr-FR" noProof="0"/>
              <a:t>Cliquer pour ajouter du texte</a:t>
            </a:r>
          </a:p>
        </p:txBody>
      </p:sp>
      <p:sp>
        <p:nvSpPr>
          <p:cNvPr id="33" name="Espace réservé du texte 15">
            <a:extLst>
              <a:ext uri="{FF2B5EF4-FFF2-40B4-BE49-F238E27FC236}">
                <a16:creationId xmlns:a16="http://schemas.microsoft.com/office/drawing/2014/main" id="{AA224F82-7E0C-4EBF-97D3-132481DBCDA9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1485899" y="4319431"/>
            <a:ext cx="4031945" cy="365125"/>
          </a:xfrm>
        </p:spPr>
        <p:txBody>
          <a:bodyPr rtlCol="0">
            <a:normAutofit/>
          </a:bodyPr>
          <a:lstStyle>
            <a:lvl1pPr marL="0" indent="0" algn="ctr">
              <a:buNone/>
              <a:defRPr lang="en-US" sz="2000" kern="1200" spc="150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fr-FR" noProof="0"/>
              <a:t>CLIQUEZ POUR AJOUTER UN SOUS-TITRE</a:t>
            </a:r>
          </a:p>
        </p:txBody>
      </p:sp>
      <p:sp>
        <p:nvSpPr>
          <p:cNvPr id="34" name="Espace réservé du texte 18">
            <a:extLst>
              <a:ext uri="{FF2B5EF4-FFF2-40B4-BE49-F238E27FC236}">
                <a16:creationId xmlns:a16="http://schemas.microsoft.com/office/drawing/2014/main" id="{699D24C6-4AFB-4222-8E0C-4D11CD9C0FF7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1486412" y="4826656"/>
            <a:ext cx="4031030" cy="1057308"/>
          </a:xfrm>
        </p:spPr>
        <p:txBody>
          <a:bodyPr rtlCol="0">
            <a:normAutofit/>
          </a:bodyPr>
          <a:lstStyle>
            <a:lvl1pPr marL="0" indent="0" algn="ctr">
              <a:lnSpc>
                <a:spcPct val="100000"/>
              </a:lnSpc>
              <a:buFont typeface="Arial" panose="020B0604020202020204" pitchFamily="34" charset="0"/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 rtl="0"/>
            <a:r>
              <a:rPr lang="fr-FR" noProof="0"/>
              <a:t>Cliquer pour ajouter du texte</a:t>
            </a:r>
          </a:p>
        </p:txBody>
      </p:sp>
      <p:sp>
        <p:nvSpPr>
          <p:cNvPr id="12" name="Espace réservé du texte 15">
            <a:extLst>
              <a:ext uri="{FF2B5EF4-FFF2-40B4-BE49-F238E27FC236}">
                <a16:creationId xmlns:a16="http://schemas.microsoft.com/office/drawing/2014/main" id="{3B05E19C-DF33-4515-AC52-F95850810EC1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6672630" y="4319431"/>
            <a:ext cx="4031945" cy="365125"/>
          </a:xfrm>
        </p:spPr>
        <p:txBody>
          <a:bodyPr rtlCol="0">
            <a:normAutofit/>
          </a:bodyPr>
          <a:lstStyle>
            <a:lvl1pPr marL="0" indent="0" algn="ctr">
              <a:buNone/>
              <a:defRPr lang="en-US" sz="2000" kern="1200" spc="150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fr-FR" noProof="0"/>
              <a:t>CLIQUEZ POUR AJOUTER UN SOUS-TITRE</a:t>
            </a:r>
          </a:p>
        </p:txBody>
      </p:sp>
      <p:sp>
        <p:nvSpPr>
          <p:cNvPr id="13" name="Espace réservé du texte 18">
            <a:extLst>
              <a:ext uri="{FF2B5EF4-FFF2-40B4-BE49-F238E27FC236}">
                <a16:creationId xmlns:a16="http://schemas.microsoft.com/office/drawing/2014/main" id="{C0EBC62D-442C-45D3-B66B-C6578FBB3370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6673143" y="4826656"/>
            <a:ext cx="4031030" cy="1057308"/>
          </a:xfrm>
        </p:spPr>
        <p:txBody>
          <a:bodyPr rtlCol="0">
            <a:normAutofit/>
          </a:bodyPr>
          <a:lstStyle>
            <a:lvl1pPr marL="0" indent="0" algn="ctr">
              <a:lnSpc>
                <a:spcPct val="100000"/>
              </a:lnSpc>
              <a:buFont typeface="Arial" panose="020B0604020202020204" pitchFamily="34" charset="0"/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 rtl="0"/>
            <a:r>
              <a:rPr lang="fr-FR" noProof="0"/>
              <a:t>Cliquer pour ajouter du texte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98EC90C5-A811-4E5C-ADD1-A89DB4E94DAA}"/>
              </a:ext>
            </a:extLst>
          </p:cNvPr>
          <p:cNvSpPr>
            <a:spLocks noGrp="1"/>
          </p:cNvSpPr>
          <p:nvPr>
            <p:ph type="dt" sz="half" idx="20"/>
          </p:nvPr>
        </p:nvSpPr>
        <p:spPr/>
        <p:txBody>
          <a:bodyPr rtlCol="0"/>
          <a:lstStyle/>
          <a:p>
            <a:pPr rtl="0"/>
            <a:r>
              <a:rPr lang="fr-FR" noProof="0"/>
              <a:t>20XX</a:t>
            </a:r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3356B621-AE19-45D3-B25F-23256C242DDD}"/>
              </a:ext>
            </a:extLst>
          </p:cNvPr>
          <p:cNvSpPr>
            <a:spLocks noGrp="1"/>
          </p:cNvSpPr>
          <p:nvPr>
            <p:ph type="ftr" sz="quarter" idx="21"/>
          </p:nvPr>
        </p:nvSpPr>
        <p:spPr/>
        <p:txBody>
          <a:bodyPr rtlCol="0"/>
          <a:lstStyle/>
          <a:p>
            <a:pPr rtl="0"/>
            <a:r>
              <a:rPr lang="fr-FR" noProof="0"/>
              <a:t>Pitch Deck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158BDCB2-D8C3-4571-8154-76BEA9AE41A8}"/>
              </a:ext>
            </a:extLst>
          </p:cNvPr>
          <p:cNvSpPr>
            <a:spLocks noGrp="1"/>
          </p:cNvSpPr>
          <p:nvPr>
            <p:ph type="sldNum" sz="quarter" idx="22"/>
          </p:nvPr>
        </p:nvSpPr>
        <p:spPr/>
        <p:txBody>
          <a:bodyPr rtlCol="0"/>
          <a:lstStyle/>
          <a:p>
            <a:pPr rtl="0"/>
            <a:fld id="{B5CEABB6-07DC-46E8-9B57-56EC44A396E5}" type="slidenum">
              <a:rPr lang="fr-FR" noProof="0" smtClean="0"/>
              <a:t>‹N°›</a:t>
            </a:fld>
            <a:endParaRPr lang="fr-FR" noProof="0"/>
          </a:p>
        </p:txBody>
      </p:sp>
      <p:cxnSp>
        <p:nvCxnSpPr>
          <p:cNvPr id="2" name="Connecteur droit 1">
            <a:extLst>
              <a:ext uri="{FF2B5EF4-FFF2-40B4-BE49-F238E27FC236}">
                <a16:creationId xmlns:a16="http://schemas.microsoft.com/office/drawing/2014/main" id="{9298DCF7-7DC1-4618-8133-F63847B0AFE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>
            <a:off x="8688388" y="0"/>
            <a:ext cx="3503612" cy="235295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Connecteur droit 5">
            <a:extLst>
              <a:ext uri="{FF2B5EF4-FFF2-40B4-BE49-F238E27FC236}">
                <a16:creationId xmlns:a16="http://schemas.microsoft.com/office/drawing/2014/main" id="{653A6567-233D-4A3B-B52B-DE7E5E35A17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>
            <a:off x="9720943" y="0"/>
            <a:ext cx="2471057" cy="26990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Graphisme 6">
            <a:extLst>
              <a:ext uri="{FF2B5EF4-FFF2-40B4-BE49-F238E27FC236}">
                <a16:creationId xmlns:a16="http://schemas.microsoft.com/office/drawing/2014/main" id="{64D564EB-CA78-42C6-AD76-3C4E7B3AEA8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0" y="473953"/>
            <a:ext cx="2057400" cy="1647825"/>
          </a:xfrm>
          <a:prstGeom prst="rect">
            <a:avLst/>
          </a:prstGeom>
        </p:spPr>
      </p:pic>
      <p:pic>
        <p:nvPicPr>
          <p:cNvPr id="8" name="Graphisme 7">
            <a:extLst>
              <a:ext uri="{FF2B5EF4-FFF2-40B4-BE49-F238E27FC236}">
                <a16:creationId xmlns:a16="http://schemas.microsoft.com/office/drawing/2014/main" id="{1CFFBB3A-BDCF-4878-8D04-E8BB9A050E7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1049000" y="5180889"/>
            <a:ext cx="11430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14876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lonne de contenu 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re 1">
            <a:extLst>
              <a:ext uri="{FF2B5EF4-FFF2-40B4-BE49-F238E27FC236}">
                <a16:creationId xmlns:a16="http://schemas.microsoft.com/office/drawing/2014/main" id="{42ACEF30-0520-40B3-A1F1-F3D2530563D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508760" y="4156405"/>
            <a:ext cx="3139440" cy="1325563"/>
          </a:xfrm>
        </p:spPr>
        <p:txBody>
          <a:bodyPr rtlCol="0" anchor="b">
            <a:normAutofit/>
          </a:bodyPr>
          <a:lstStyle>
            <a:lvl1pPr algn="l">
              <a:defRPr lang="en-US" sz="2800" kern="1200" spc="150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rtl="0"/>
            <a:r>
              <a:rPr lang="fr-FR" noProof="0"/>
              <a:t>CLIQUEZ ICI POUR MODIFIER LE STYLE DU TITRE</a:t>
            </a:r>
          </a:p>
        </p:txBody>
      </p:sp>
      <p:sp>
        <p:nvSpPr>
          <p:cNvPr id="15" name="Espace réservé du texte 15">
            <a:extLst>
              <a:ext uri="{FF2B5EF4-FFF2-40B4-BE49-F238E27FC236}">
                <a16:creationId xmlns:a16="http://schemas.microsoft.com/office/drawing/2014/main" id="{A1FB681F-A94D-4BF8-8290-0811E98D49D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922254" y="1530635"/>
            <a:ext cx="5433204" cy="365125"/>
          </a:xfrm>
        </p:spPr>
        <p:txBody>
          <a:bodyPr rtlCol="0">
            <a:normAutofit/>
          </a:bodyPr>
          <a:lstStyle>
            <a:lvl1pPr marL="0" indent="0">
              <a:buNone/>
              <a:defRPr lang="en-US" sz="2000" kern="1200" spc="150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rtl="0"/>
            <a:r>
              <a:rPr lang="fr-FR" noProof="0"/>
              <a:t>CLIQUEZ POUR AJOUTER UN SOUS-TITRE</a:t>
            </a:r>
          </a:p>
        </p:txBody>
      </p:sp>
      <p:sp>
        <p:nvSpPr>
          <p:cNvPr id="17" name="Espace réservé du texte 18">
            <a:extLst>
              <a:ext uri="{FF2B5EF4-FFF2-40B4-BE49-F238E27FC236}">
                <a16:creationId xmlns:a16="http://schemas.microsoft.com/office/drawing/2014/main" id="{61E8C129-EF62-46A8-97F3-3CB5D014FBDD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921828" y="1860060"/>
            <a:ext cx="5431971" cy="557950"/>
          </a:xfrm>
        </p:spPr>
        <p:txBody>
          <a:bodyPr rtlCol="0">
            <a:normAutofit/>
          </a:bodyPr>
          <a:lstStyle>
            <a:lvl1pPr marL="0" indent="0">
              <a:lnSpc>
                <a:spcPct val="100000"/>
              </a:lnSpc>
              <a:buFont typeface="Arial" panose="020B0604020202020204" pitchFamily="34" charset="0"/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 rtl="0"/>
            <a:r>
              <a:rPr lang="fr-FR" noProof="0"/>
              <a:t>Cliquer pour ajouter du texte</a:t>
            </a:r>
          </a:p>
        </p:txBody>
      </p:sp>
      <p:sp>
        <p:nvSpPr>
          <p:cNvPr id="16" name="Espace réservé du texte 15">
            <a:extLst>
              <a:ext uri="{FF2B5EF4-FFF2-40B4-BE49-F238E27FC236}">
                <a16:creationId xmlns:a16="http://schemas.microsoft.com/office/drawing/2014/main" id="{07D6A00C-D56B-4E8B-B992-7DA51D3C7261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5922254" y="2630431"/>
            <a:ext cx="5433204" cy="365125"/>
          </a:xfrm>
        </p:spPr>
        <p:txBody>
          <a:bodyPr rtlCol="0">
            <a:normAutofit/>
          </a:bodyPr>
          <a:lstStyle>
            <a:lvl1pPr marL="0" indent="0">
              <a:buNone/>
              <a:defRPr lang="en-US" sz="2000" kern="1200" spc="150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rtl="0"/>
            <a:r>
              <a:rPr lang="fr-FR" noProof="0"/>
              <a:t>CLIQUEZ POUR AJOUTER UN SOUS-TITRE</a:t>
            </a:r>
          </a:p>
        </p:txBody>
      </p:sp>
      <p:sp>
        <p:nvSpPr>
          <p:cNvPr id="18" name="Espace réservé du texte 18">
            <a:extLst>
              <a:ext uri="{FF2B5EF4-FFF2-40B4-BE49-F238E27FC236}">
                <a16:creationId xmlns:a16="http://schemas.microsoft.com/office/drawing/2014/main" id="{DA90DA32-7E6A-4713-BDC9-73910E2A0E68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5921828" y="2959856"/>
            <a:ext cx="5431971" cy="557950"/>
          </a:xfrm>
        </p:spPr>
        <p:txBody>
          <a:bodyPr rtlCol="0">
            <a:normAutofit/>
          </a:bodyPr>
          <a:lstStyle>
            <a:lvl1pPr marL="0" indent="0">
              <a:lnSpc>
                <a:spcPct val="100000"/>
              </a:lnSpc>
              <a:buFont typeface="Arial" panose="020B0604020202020204" pitchFamily="34" charset="0"/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 rtl="0"/>
            <a:r>
              <a:rPr lang="fr-FR" noProof="0"/>
              <a:t>Cliquer pour ajouter du texte</a:t>
            </a:r>
          </a:p>
        </p:txBody>
      </p:sp>
      <p:sp>
        <p:nvSpPr>
          <p:cNvPr id="19" name="Espace réservé du texte 15">
            <a:extLst>
              <a:ext uri="{FF2B5EF4-FFF2-40B4-BE49-F238E27FC236}">
                <a16:creationId xmlns:a16="http://schemas.microsoft.com/office/drawing/2014/main" id="{D7E57261-C874-4DFD-AF7D-F9EC50B3BFD0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5922254" y="3730227"/>
            <a:ext cx="5433204" cy="365125"/>
          </a:xfrm>
        </p:spPr>
        <p:txBody>
          <a:bodyPr rtlCol="0">
            <a:normAutofit/>
          </a:bodyPr>
          <a:lstStyle>
            <a:lvl1pPr marL="0" indent="0">
              <a:buNone/>
              <a:defRPr lang="en-US" sz="2000" kern="1200" spc="150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rtl="0"/>
            <a:r>
              <a:rPr lang="fr-FR" noProof="0"/>
              <a:t>CLIQUEZ POUR AJOUTER UN SOUS-TITRE</a:t>
            </a:r>
          </a:p>
        </p:txBody>
      </p:sp>
      <p:sp>
        <p:nvSpPr>
          <p:cNvPr id="20" name="Espace réservé du texte 18">
            <a:extLst>
              <a:ext uri="{FF2B5EF4-FFF2-40B4-BE49-F238E27FC236}">
                <a16:creationId xmlns:a16="http://schemas.microsoft.com/office/drawing/2014/main" id="{843F77CE-098F-4777-8C30-5CEE7954D140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5921828" y="4059652"/>
            <a:ext cx="5431971" cy="557950"/>
          </a:xfrm>
        </p:spPr>
        <p:txBody>
          <a:bodyPr rtlCol="0">
            <a:normAutofit/>
          </a:bodyPr>
          <a:lstStyle>
            <a:lvl1pPr marL="0" indent="0">
              <a:lnSpc>
                <a:spcPct val="100000"/>
              </a:lnSpc>
              <a:buFont typeface="Arial" panose="020B0604020202020204" pitchFamily="34" charset="0"/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 rtl="0"/>
            <a:r>
              <a:rPr lang="fr-FR" noProof="0"/>
              <a:t>Cliquer pour ajouter du texte</a:t>
            </a:r>
          </a:p>
        </p:txBody>
      </p:sp>
      <p:sp>
        <p:nvSpPr>
          <p:cNvPr id="23" name="Espace réservé du texte 15">
            <a:extLst>
              <a:ext uri="{FF2B5EF4-FFF2-40B4-BE49-F238E27FC236}">
                <a16:creationId xmlns:a16="http://schemas.microsoft.com/office/drawing/2014/main" id="{4CAE269A-B6AB-42A6-9575-6057FA25A29E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5920106" y="4830024"/>
            <a:ext cx="5433204" cy="365125"/>
          </a:xfrm>
        </p:spPr>
        <p:txBody>
          <a:bodyPr rtlCol="0">
            <a:normAutofit/>
          </a:bodyPr>
          <a:lstStyle>
            <a:lvl1pPr marL="0" indent="0">
              <a:buNone/>
              <a:defRPr lang="en-US" sz="2000" kern="1200" spc="150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rtl="0"/>
            <a:r>
              <a:rPr lang="fr-FR" noProof="0"/>
              <a:t>CLIQUEZ POUR AJOUTER UN SOUS-TITRE</a:t>
            </a:r>
          </a:p>
        </p:txBody>
      </p:sp>
      <p:sp>
        <p:nvSpPr>
          <p:cNvPr id="24" name="Espace réservé du texte 18">
            <a:extLst>
              <a:ext uri="{FF2B5EF4-FFF2-40B4-BE49-F238E27FC236}">
                <a16:creationId xmlns:a16="http://schemas.microsoft.com/office/drawing/2014/main" id="{46866A49-A3A8-4869-961C-EB41F6BC7843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5919680" y="5159449"/>
            <a:ext cx="5431971" cy="557950"/>
          </a:xfrm>
        </p:spPr>
        <p:txBody>
          <a:bodyPr rtlCol="0">
            <a:normAutofit/>
          </a:bodyPr>
          <a:lstStyle>
            <a:lvl1pPr marL="0" indent="0">
              <a:lnSpc>
                <a:spcPct val="100000"/>
              </a:lnSpc>
              <a:buFont typeface="Arial" panose="020B0604020202020204" pitchFamily="34" charset="0"/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 rtl="0"/>
            <a:r>
              <a:rPr lang="fr-FR" noProof="0"/>
              <a:t>Cliquer pour ajouter du texte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98EC90C5-A811-4E5C-ADD1-A89DB4E94DAA}"/>
              </a:ext>
            </a:extLst>
          </p:cNvPr>
          <p:cNvSpPr>
            <a:spLocks noGrp="1"/>
          </p:cNvSpPr>
          <p:nvPr>
            <p:ph type="dt" sz="half" idx="20"/>
          </p:nvPr>
        </p:nvSpPr>
        <p:spPr>
          <a:xfrm>
            <a:off x="5919680" y="6356350"/>
            <a:ext cx="947516" cy="365125"/>
          </a:xfrm>
        </p:spPr>
        <p:txBody>
          <a:bodyPr rtlCol="0"/>
          <a:lstStyle>
            <a:lvl1pPr>
              <a:defRPr sz="900"/>
            </a:lvl1pPr>
          </a:lstStyle>
          <a:p>
            <a:pPr rtl="0"/>
            <a:r>
              <a:rPr lang="fr-FR" noProof="0"/>
              <a:t>20XX</a:t>
            </a:r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3356B621-AE19-45D3-B25F-23256C242DDD}"/>
              </a:ext>
            </a:extLst>
          </p:cNvPr>
          <p:cNvSpPr>
            <a:spLocks noGrp="1"/>
          </p:cNvSpPr>
          <p:nvPr>
            <p:ph type="ftr" sz="quarter" idx="21"/>
          </p:nvPr>
        </p:nvSpPr>
        <p:spPr>
          <a:xfrm>
            <a:off x="7161955" y="6356350"/>
            <a:ext cx="3243942" cy="365125"/>
          </a:xfrm>
        </p:spPr>
        <p:txBody>
          <a:bodyPr rtlCol="0"/>
          <a:lstStyle>
            <a:lvl1pPr>
              <a:defRPr sz="900"/>
            </a:lvl1pPr>
          </a:lstStyle>
          <a:p>
            <a:pPr rtl="0"/>
            <a:r>
              <a:rPr lang="fr-FR" noProof="0"/>
              <a:t>Pitch Deck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158BDCB2-D8C3-4571-8154-76BEA9AE41A8}"/>
              </a:ext>
            </a:extLst>
          </p:cNvPr>
          <p:cNvSpPr>
            <a:spLocks noGrp="1"/>
          </p:cNvSpPr>
          <p:nvPr>
            <p:ph type="sldNum" sz="quarter" idx="22"/>
          </p:nvPr>
        </p:nvSpPr>
        <p:spPr>
          <a:xfrm>
            <a:off x="10700656" y="6356350"/>
            <a:ext cx="653143" cy="365125"/>
          </a:xfrm>
        </p:spPr>
        <p:txBody>
          <a:bodyPr rtlCol="0"/>
          <a:lstStyle>
            <a:lvl1pPr>
              <a:defRPr sz="900"/>
            </a:lvl1pPr>
          </a:lstStyle>
          <a:p>
            <a:pPr rtl="0"/>
            <a:fld id="{B5CEABB6-07DC-46E8-9B57-56EC44A396E5}" type="slidenum">
              <a:rPr lang="fr-FR" noProof="0" smtClean="0"/>
              <a:pPr rtl="0"/>
              <a:t>‹N°›</a:t>
            </a:fld>
            <a:endParaRPr lang="fr-FR" noProof="0"/>
          </a:p>
        </p:txBody>
      </p:sp>
      <p:pic>
        <p:nvPicPr>
          <p:cNvPr id="2" name="Graphisme 1">
            <a:extLst>
              <a:ext uri="{FF2B5EF4-FFF2-40B4-BE49-F238E27FC236}">
                <a16:creationId xmlns:a16="http://schemas.microsoft.com/office/drawing/2014/main" id="{6D8D9106-8780-461D-9091-E074B0A3C95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l="39434" t="20278" b="22673"/>
          <a:stretch/>
        </p:blipFill>
        <p:spPr>
          <a:xfrm>
            <a:off x="-4696" y="-1"/>
            <a:ext cx="4896735" cy="43859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19504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rodu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3A3821F-4537-4AE7-8829-C2E3AE60F6E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362075" y="1671639"/>
            <a:ext cx="5111750" cy="1204912"/>
          </a:xfrm>
        </p:spPr>
        <p:txBody>
          <a:bodyPr rtlCol="0" anchor="b">
            <a:normAutofit/>
          </a:bodyPr>
          <a:lstStyle>
            <a:lvl1pPr>
              <a:defRPr lang="en-US" sz="2800" kern="1200" spc="150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rtl="0"/>
            <a:r>
              <a:rPr lang="fr-FR" noProof="0"/>
              <a:t>CLIQUEZ POUR MODIFIER LE STYLE DU TITRE DU MASQUE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92FD4279-EA62-4397-878A-73F4948DB176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362075" y="3660774"/>
            <a:ext cx="5111750" cy="1525588"/>
          </a:xfrm>
        </p:spPr>
        <p:txBody>
          <a:bodyPr rtlCol="0">
            <a:normAutofit/>
          </a:bodyPr>
          <a:lstStyle>
            <a:lvl1pPr marL="0" indent="0">
              <a:lnSpc>
                <a:spcPct val="100000"/>
              </a:lnSpc>
              <a:buNone/>
              <a:defRPr sz="1400" spc="5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fr-FR" noProof="0"/>
              <a:t>Modifiez les styles du texte</a:t>
            </a:r>
          </a:p>
        </p:txBody>
      </p:sp>
      <p:cxnSp>
        <p:nvCxnSpPr>
          <p:cNvPr id="14" name="Connecteur droit 13">
            <a:extLst>
              <a:ext uri="{FF2B5EF4-FFF2-40B4-BE49-F238E27FC236}">
                <a16:creationId xmlns:a16="http://schemas.microsoft.com/office/drawing/2014/main" id="{49FBD260-5143-4B12-B9F8-33E48D548909}"/>
              </a:ext>
            </a:extLst>
          </p:cNvPr>
          <p:cNvCxnSpPr/>
          <p:nvPr/>
        </p:nvCxnSpPr>
        <p:spPr>
          <a:xfrm>
            <a:off x="9096375" y="1497012"/>
            <a:ext cx="3095625" cy="0"/>
          </a:xfrm>
          <a:prstGeom prst="line">
            <a:avLst/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Connecteur droit 22">
            <a:extLst>
              <a:ext uri="{FF2B5EF4-FFF2-40B4-BE49-F238E27FC236}">
                <a16:creationId xmlns:a16="http://schemas.microsoft.com/office/drawing/2014/main" id="{D87F08D6-2CA7-4A5A-BE34-07113DCA535D}"/>
              </a:ext>
            </a:extLst>
          </p:cNvPr>
          <p:cNvCxnSpPr/>
          <p:nvPr/>
        </p:nvCxnSpPr>
        <p:spPr>
          <a:xfrm flipH="1">
            <a:off x="6953250" y="-25401"/>
            <a:ext cx="3790950" cy="6902451"/>
          </a:xfrm>
          <a:prstGeom prst="line">
            <a:avLst/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Espace réservé de la date 6">
            <a:extLst>
              <a:ext uri="{FF2B5EF4-FFF2-40B4-BE49-F238E27FC236}">
                <a16:creationId xmlns:a16="http://schemas.microsoft.com/office/drawing/2014/main" id="{70146B66-4F07-44BE-8AAB-48EA5170DA8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 rtlCol="0"/>
          <a:lstStyle>
            <a:lvl1pPr>
              <a:defRPr sz="900"/>
            </a:lvl1pPr>
          </a:lstStyle>
          <a:p>
            <a:pPr rtl="0"/>
            <a:r>
              <a:rPr lang="fr-FR" noProof="0"/>
              <a:t>20XX</a:t>
            </a:r>
          </a:p>
        </p:txBody>
      </p:sp>
      <p:sp>
        <p:nvSpPr>
          <p:cNvPr id="10" name="Espace réservé du pied de page 7">
            <a:extLst>
              <a:ext uri="{FF2B5EF4-FFF2-40B4-BE49-F238E27FC236}">
                <a16:creationId xmlns:a16="http://schemas.microsoft.com/office/drawing/2014/main" id="{3A927BE5-2F4C-4EBD-9093-C4ED6E3025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224463" y="6356350"/>
            <a:ext cx="1743075" cy="365125"/>
          </a:xfrm>
        </p:spPr>
        <p:txBody>
          <a:bodyPr rtlCol="0"/>
          <a:lstStyle>
            <a:lvl1pPr>
              <a:defRPr sz="900"/>
            </a:lvl1pPr>
          </a:lstStyle>
          <a:p>
            <a:pPr rtl="0"/>
            <a:r>
              <a:rPr lang="fr-FR" noProof="0"/>
              <a:t>Pitch Deck</a:t>
            </a:r>
          </a:p>
        </p:txBody>
      </p:sp>
      <p:sp>
        <p:nvSpPr>
          <p:cNvPr id="11" name="Espace réservé du numéro de diapositive 8">
            <a:extLst>
              <a:ext uri="{FF2B5EF4-FFF2-40B4-BE49-F238E27FC236}">
                <a16:creationId xmlns:a16="http://schemas.microsoft.com/office/drawing/2014/main" id="{C4C1336B-CF5E-42FF-80E8-7D33A2D64E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 rtlCol="0"/>
          <a:lstStyle>
            <a:lvl1pPr>
              <a:defRPr sz="900"/>
            </a:lvl1pPr>
          </a:lstStyle>
          <a:p>
            <a:pPr rtl="0"/>
            <a:fld id="{B5CEABB6-07DC-46E8-9B57-56EC44A396E5}" type="slidenum">
              <a:rPr lang="fr-FR" noProof="0" smtClean="0"/>
              <a:t>‹N°›</a:t>
            </a:fld>
            <a:endParaRPr lang="fr-FR" noProof="0"/>
          </a:p>
        </p:txBody>
      </p:sp>
    </p:spTree>
    <p:extLst>
      <p:ext uri="{BB962C8B-B14F-4D97-AF65-F5344CB8AC3E}">
        <p14:creationId xmlns:p14="http://schemas.microsoft.com/office/powerpoint/2010/main" val="1293278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aut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15B3628-62D7-4A6D-A79F-34DE91DBA31E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991350" y="2571235"/>
            <a:ext cx="4179570" cy="1715531"/>
          </a:xfrm>
        </p:spPr>
        <p:txBody>
          <a:bodyPr rtlCol="0" anchor="ctr">
            <a:noAutofit/>
          </a:bodyPr>
          <a:lstStyle>
            <a:lvl1pPr algn="l">
              <a:defRPr sz="3600" spc="15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rtl="0"/>
            <a:r>
              <a:rPr lang="fr-FR" noProof="0"/>
              <a:t>CLIQUEZ ICI POUR MODIFIER LE STYLE DU TITRE</a:t>
            </a:r>
          </a:p>
        </p:txBody>
      </p:sp>
      <p:pic>
        <p:nvPicPr>
          <p:cNvPr id="5" name="Graphisme 4">
            <a:extLst>
              <a:ext uri="{FF2B5EF4-FFF2-40B4-BE49-F238E27FC236}">
                <a16:creationId xmlns:a16="http://schemas.microsoft.com/office/drawing/2014/main" id="{F05D2CCB-CCFC-4A8A-ADA9-C1E4D13B968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0" y="828675"/>
            <a:ext cx="5876925" cy="5200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8668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i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phisme 6">
            <a:extLst>
              <a:ext uri="{FF2B5EF4-FFF2-40B4-BE49-F238E27FC236}">
                <a16:creationId xmlns:a16="http://schemas.microsoft.com/office/drawing/2014/main" id="{AEE644D4-F9A4-4237-BD5C-4B97ABA9337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0" y="0"/>
            <a:ext cx="5581650" cy="6858000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C2FF67A8-55FA-435D-A18C-96D63D22B53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20169" y="1152771"/>
            <a:ext cx="5431971" cy="846301"/>
          </a:xfrm>
        </p:spPr>
        <p:txBody>
          <a:bodyPr rtlCol="0" anchor="t">
            <a:normAutofit/>
          </a:bodyPr>
          <a:lstStyle>
            <a:lvl1pPr>
              <a:defRPr lang="en-US" sz="2800" kern="1200" cap="all" spc="150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rtl="0"/>
            <a:r>
              <a:rPr lang="fr-FR" noProof="0"/>
              <a:t>CLIQUEZ POUR MODIFIER LE STYLE DU TITRE DU MASQUE</a:t>
            </a:r>
          </a:p>
        </p:txBody>
      </p:sp>
      <p:cxnSp>
        <p:nvCxnSpPr>
          <p:cNvPr id="9" name="Connecteur droit 8">
            <a:extLst>
              <a:ext uri="{FF2B5EF4-FFF2-40B4-BE49-F238E27FC236}">
                <a16:creationId xmlns:a16="http://schemas.microsoft.com/office/drawing/2014/main" id="{BDAC7E4E-FE06-4E90-8107-6B543E5515ED}"/>
              </a:ext>
            </a:extLst>
          </p:cNvPr>
          <p:cNvCxnSpPr/>
          <p:nvPr/>
        </p:nvCxnSpPr>
        <p:spPr>
          <a:xfrm flipV="1">
            <a:off x="2209800" y="0"/>
            <a:ext cx="2438400" cy="6858000"/>
          </a:xfrm>
          <a:prstGeom prst="line">
            <a:avLst/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Espace réservé du texte 15">
            <a:extLst>
              <a:ext uri="{FF2B5EF4-FFF2-40B4-BE49-F238E27FC236}">
                <a16:creationId xmlns:a16="http://schemas.microsoft.com/office/drawing/2014/main" id="{3864668D-D640-4ABF-BB9A-D60176660F0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922254" y="2469515"/>
            <a:ext cx="5433204" cy="365125"/>
          </a:xfrm>
        </p:spPr>
        <p:txBody>
          <a:bodyPr rtlCol="0">
            <a:normAutofit/>
          </a:bodyPr>
          <a:lstStyle>
            <a:lvl1pPr marL="0" indent="0">
              <a:buNone/>
              <a:defRPr lang="en-US" sz="2000" kern="1200" cap="all" spc="150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rtl="0"/>
            <a:r>
              <a:rPr lang="fr-FR" noProof="0"/>
              <a:t>CLIQUEZ POUR AJOUTER UN SOUS-TITRE</a:t>
            </a:r>
          </a:p>
        </p:txBody>
      </p:sp>
      <p:sp>
        <p:nvSpPr>
          <p:cNvPr id="12" name="Espace réservé du texte 18">
            <a:extLst>
              <a:ext uri="{FF2B5EF4-FFF2-40B4-BE49-F238E27FC236}">
                <a16:creationId xmlns:a16="http://schemas.microsoft.com/office/drawing/2014/main" id="{2E289D5A-B06B-43D4-A3CA-3B06C4D49FDD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921828" y="2798940"/>
            <a:ext cx="5431971" cy="557950"/>
          </a:xfrm>
        </p:spPr>
        <p:txBody>
          <a:bodyPr rtlCol="0">
            <a:normAutofit/>
          </a:bodyPr>
          <a:lstStyle>
            <a:lvl1pPr marL="0" indent="0">
              <a:lnSpc>
                <a:spcPct val="100000"/>
              </a:lnSpc>
              <a:buFont typeface="Arial" panose="020B0604020202020204" pitchFamily="34" charset="0"/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 rtl="0"/>
            <a:r>
              <a:rPr lang="fr-FR" noProof="0"/>
              <a:t>Cliquer pour ajouter du texte</a:t>
            </a:r>
          </a:p>
        </p:txBody>
      </p:sp>
      <p:sp>
        <p:nvSpPr>
          <p:cNvPr id="13" name="Espace réservé du texte 15">
            <a:extLst>
              <a:ext uri="{FF2B5EF4-FFF2-40B4-BE49-F238E27FC236}">
                <a16:creationId xmlns:a16="http://schemas.microsoft.com/office/drawing/2014/main" id="{1DCC2995-DE17-436D-82AE-6E107865CB79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5922254" y="3569311"/>
            <a:ext cx="5433204" cy="365125"/>
          </a:xfrm>
        </p:spPr>
        <p:txBody>
          <a:bodyPr rtlCol="0">
            <a:normAutofit/>
          </a:bodyPr>
          <a:lstStyle>
            <a:lvl1pPr marL="0" indent="0">
              <a:buNone/>
              <a:defRPr lang="en-US" sz="2000" kern="1200" cap="all" spc="150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rtl="0"/>
            <a:r>
              <a:rPr lang="fr-FR" noProof="0"/>
              <a:t>CLIQUEZ POUR AJOUTER UN SOUS-TITRE</a:t>
            </a:r>
          </a:p>
        </p:txBody>
      </p:sp>
      <p:sp>
        <p:nvSpPr>
          <p:cNvPr id="14" name="Espace réservé du texte 18">
            <a:extLst>
              <a:ext uri="{FF2B5EF4-FFF2-40B4-BE49-F238E27FC236}">
                <a16:creationId xmlns:a16="http://schemas.microsoft.com/office/drawing/2014/main" id="{C7E70A65-1FB1-4F42-854B-8213ED73F792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5921828" y="3898736"/>
            <a:ext cx="5431971" cy="557950"/>
          </a:xfrm>
        </p:spPr>
        <p:txBody>
          <a:bodyPr rtlCol="0">
            <a:normAutofit/>
          </a:bodyPr>
          <a:lstStyle>
            <a:lvl1pPr marL="0" indent="0">
              <a:lnSpc>
                <a:spcPct val="100000"/>
              </a:lnSpc>
              <a:buFont typeface="Arial" panose="020B0604020202020204" pitchFamily="34" charset="0"/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 rtl="0"/>
            <a:r>
              <a:rPr lang="fr-FR" noProof="0"/>
              <a:t>Cliquer pour ajouter du texte</a:t>
            </a:r>
          </a:p>
        </p:txBody>
      </p:sp>
      <p:sp>
        <p:nvSpPr>
          <p:cNvPr id="15" name="Espace réservé du texte 15">
            <a:extLst>
              <a:ext uri="{FF2B5EF4-FFF2-40B4-BE49-F238E27FC236}">
                <a16:creationId xmlns:a16="http://schemas.microsoft.com/office/drawing/2014/main" id="{45657994-DC61-4DEB-BB2B-65DFCA997AF1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5922254" y="4669107"/>
            <a:ext cx="5433204" cy="365125"/>
          </a:xfrm>
        </p:spPr>
        <p:txBody>
          <a:bodyPr rtlCol="0">
            <a:normAutofit/>
          </a:bodyPr>
          <a:lstStyle>
            <a:lvl1pPr marL="0" indent="0">
              <a:buNone/>
              <a:defRPr lang="en-US" sz="2000" kern="1200" cap="all" spc="150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rtl="0"/>
            <a:r>
              <a:rPr lang="fr-FR" noProof="0"/>
              <a:t>CLIQUEZ POUR AJOUTER UN SOUS-TITRE</a:t>
            </a:r>
          </a:p>
        </p:txBody>
      </p:sp>
      <p:sp>
        <p:nvSpPr>
          <p:cNvPr id="16" name="Espace réservé du texte 18">
            <a:extLst>
              <a:ext uri="{FF2B5EF4-FFF2-40B4-BE49-F238E27FC236}">
                <a16:creationId xmlns:a16="http://schemas.microsoft.com/office/drawing/2014/main" id="{18397EE2-60CD-47FD-AF8F-83A5324D9D18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5921828" y="4998532"/>
            <a:ext cx="5431971" cy="557950"/>
          </a:xfrm>
        </p:spPr>
        <p:txBody>
          <a:bodyPr rtlCol="0">
            <a:normAutofit/>
          </a:bodyPr>
          <a:lstStyle>
            <a:lvl1pPr marL="0" indent="0">
              <a:lnSpc>
                <a:spcPct val="100000"/>
              </a:lnSpc>
              <a:buFont typeface="Arial" panose="020B0604020202020204" pitchFamily="34" charset="0"/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 rtl="0"/>
            <a:r>
              <a:rPr lang="fr-FR" noProof="0"/>
              <a:t>Cliquer pour ajouter du texte</a:t>
            </a:r>
          </a:p>
        </p:txBody>
      </p:sp>
      <p:sp>
        <p:nvSpPr>
          <p:cNvPr id="17" name="Espace réservé de la date 2">
            <a:extLst>
              <a:ext uri="{FF2B5EF4-FFF2-40B4-BE49-F238E27FC236}">
                <a16:creationId xmlns:a16="http://schemas.microsoft.com/office/drawing/2014/main" id="{1E25EFF1-65C7-4F93-8740-46885C6BEA57}"/>
              </a:ext>
            </a:extLst>
          </p:cNvPr>
          <p:cNvSpPr>
            <a:spLocks noGrp="1"/>
          </p:cNvSpPr>
          <p:nvPr>
            <p:ph type="dt" sz="half" idx="20"/>
          </p:nvPr>
        </p:nvSpPr>
        <p:spPr>
          <a:xfrm>
            <a:off x="5919680" y="6356350"/>
            <a:ext cx="947516" cy="365125"/>
          </a:xfrm>
        </p:spPr>
        <p:txBody>
          <a:bodyPr rtlCol="0"/>
          <a:lstStyle>
            <a:lvl1pPr>
              <a:defRPr sz="900"/>
            </a:lvl1pPr>
          </a:lstStyle>
          <a:p>
            <a:pPr rtl="0"/>
            <a:r>
              <a:rPr lang="fr-FR" noProof="0"/>
              <a:t>20XX</a:t>
            </a:r>
          </a:p>
        </p:txBody>
      </p:sp>
      <p:sp>
        <p:nvSpPr>
          <p:cNvPr id="18" name="Espace réservé du pied de page 3">
            <a:extLst>
              <a:ext uri="{FF2B5EF4-FFF2-40B4-BE49-F238E27FC236}">
                <a16:creationId xmlns:a16="http://schemas.microsoft.com/office/drawing/2014/main" id="{C16D80BF-B599-4FC0-ABD5-98777872FE5F}"/>
              </a:ext>
            </a:extLst>
          </p:cNvPr>
          <p:cNvSpPr>
            <a:spLocks noGrp="1"/>
          </p:cNvSpPr>
          <p:nvPr>
            <p:ph type="ftr" sz="quarter" idx="21"/>
          </p:nvPr>
        </p:nvSpPr>
        <p:spPr>
          <a:xfrm>
            <a:off x="7161955" y="6356350"/>
            <a:ext cx="3243942" cy="365125"/>
          </a:xfrm>
        </p:spPr>
        <p:txBody>
          <a:bodyPr rtlCol="0"/>
          <a:lstStyle>
            <a:lvl1pPr>
              <a:defRPr sz="900"/>
            </a:lvl1pPr>
          </a:lstStyle>
          <a:p>
            <a:pPr rtl="0"/>
            <a:r>
              <a:rPr lang="fr-FR" noProof="0"/>
              <a:t>Pitch Deck</a:t>
            </a:r>
          </a:p>
        </p:txBody>
      </p:sp>
      <p:sp>
        <p:nvSpPr>
          <p:cNvPr id="19" name="Espace réservé du numéro de diapositive 4">
            <a:extLst>
              <a:ext uri="{FF2B5EF4-FFF2-40B4-BE49-F238E27FC236}">
                <a16:creationId xmlns:a16="http://schemas.microsoft.com/office/drawing/2014/main" id="{F64421B1-FF90-4939-90BD-8206DE5036D0}"/>
              </a:ext>
            </a:extLst>
          </p:cNvPr>
          <p:cNvSpPr>
            <a:spLocks noGrp="1"/>
          </p:cNvSpPr>
          <p:nvPr>
            <p:ph type="sldNum" sz="quarter" idx="22"/>
          </p:nvPr>
        </p:nvSpPr>
        <p:spPr>
          <a:xfrm>
            <a:off x="10700656" y="6356350"/>
            <a:ext cx="653143" cy="365125"/>
          </a:xfrm>
        </p:spPr>
        <p:txBody>
          <a:bodyPr rtlCol="0"/>
          <a:lstStyle>
            <a:lvl1pPr>
              <a:defRPr sz="900"/>
            </a:lvl1pPr>
          </a:lstStyle>
          <a:p>
            <a:pPr rtl="0"/>
            <a:fld id="{B5CEABB6-07DC-46E8-9B57-56EC44A396E5}" type="slidenum">
              <a:rPr lang="fr-FR" noProof="0" smtClean="0"/>
              <a:pPr rtl="0"/>
              <a:t>‹N°›</a:t>
            </a:fld>
            <a:endParaRPr lang="fr-FR" noProof="0"/>
          </a:p>
        </p:txBody>
      </p:sp>
    </p:spTree>
    <p:extLst>
      <p:ext uri="{BB962C8B-B14F-4D97-AF65-F5344CB8AC3E}">
        <p14:creationId xmlns:p14="http://schemas.microsoft.com/office/powerpoint/2010/main" val="2647987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ois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1CF3B5C-31C4-46BA-9FAD-72DF917A84D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885156" y="892177"/>
            <a:ext cx="8421688" cy="1325563"/>
          </a:xfrm>
        </p:spPr>
        <p:txBody>
          <a:bodyPr rtlCol="0">
            <a:normAutofit/>
          </a:bodyPr>
          <a:lstStyle>
            <a:lvl1pPr algn="ctr">
              <a:defRPr lang="en-US" sz="2800" kern="1200" cap="all" spc="150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rtl="0"/>
            <a:r>
              <a:rPr lang="fr-FR" noProof="0"/>
              <a:t>CLIQUEZ POUR MODIFIER LE STYLE DU TITRE DU MASQUE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B659CD1F-9DFB-4048-9B9B-2BD7D4EC6400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243104" y="2776936"/>
            <a:ext cx="2882475" cy="823912"/>
          </a:xfrm>
        </p:spPr>
        <p:txBody>
          <a:bodyPr rtlCol="0" anchor="b">
            <a:noAutofit/>
          </a:bodyPr>
          <a:lstStyle>
            <a:lvl1pPr marL="0" indent="0">
              <a:buNone/>
              <a:defRPr lang="en-US" sz="2000" kern="1200" cap="all" spc="150" baseline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fr-FR" noProof="0"/>
              <a:t>CLIQUEZ ICI POUR MODIFIER LE TEXTE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AC9B20CF-6B91-4562-B799-0ABDAEBC0D2A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1243104" y="3834606"/>
            <a:ext cx="2882475" cy="1997867"/>
          </a:xfrm>
        </p:spPr>
        <p:txBody>
          <a:bodyPr rtlCol="0">
            <a:normAutofit/>
          </a:bodyPr>
          <a:lstStyle>
            <a:lvl1pPr marL="0" indent="0">
              <a:lnSpc>
                <a:spcPct val="100000"/>
              </a:lnSpc>
              <a:buNone/>
              <a:defRPr sz="1400" spc="5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lnSpc>
                <a:spcPct val="100000"/>
              </a:lnSpc>
              <a:buNone/>
              <a:defRPr sz="1400" spc="5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 marL="914400" indent="0">
              <a:lnSpc>
                <a:spcPct val="100000"/>
              </a:lnSpc>
              <a:buNone/>
              <a:defRPr sz="1400" spc="5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 marL="1371600" indent="0">
              <a:lnSpc>
                <a:spcPct val="100000"/>
              </a:lnSpc>
              <a:buNone/>
              <a:defRPr sz="1400" spc="5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 marL="1828800" indent="0">
              <a:lnSpc>
                <a:spcPct val="100000"/>
              </a:lnSpc>
              <a:buNone/>
              <a:defRPr sz="1400" spc="5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 rtl="0"/>
            <a:r>
              <a:rPr lang="fr-FR" noProof="0"/>
              <a:t>Modifiez les styles du texte</a:t>
            </a:r>
          </a:p>
          <a:p>
            <a:pPr lvl="1" rtl="0"/>
            <a:r>
              <a:rPr lang="fr-FR" noProof="0"/>
              <a:t>Deuxième niveau</a:t>
            </a:r>
          </a:p>
          <a:p>
            <a:pPr lvl="2" rtl="0"/>
            <a:r>
              <a:rPr lang="fr-FR" noProof="0"/>
              <a:t>Troisième niveau</a:t>
            </a:r>
          </a:p>
          <a:p>
            <a:pPr lvl="3" rtl="0"/>
            <a:r>
              <a:rPr lang="fr-FR" noProof="0"/>
              <a:t>Quatrième niveau</a:t>
            </a:r>
          </a:p>
          <a:p>
            <a:pPr lvl="4" rtl="0"/>
            <a:r>
              <a:rPr lang="fr-FR" noProof="0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B374FC39-67F6-42EA-BCD1-F69AE2F0F22D}"/>
              </a:ext>
            </a:extLst>
          </p:cNvPr>
          <p:cNvSpPr>
            <a:spLocks noGrp="1"/>
          </p:cNvSpPr>
          <p:nvPr>
            <p:ph type="body" sz="quarter" idx="3" hasCustomPrompt="1"/>
          </p:nvPr>
        </p:nvSpPr>
        <p:spPr>
          <a:xfrm>
            <a:off x="4647665" y="2776936"/>
            <a:ext cx="2896671" cy="823912"/>
          </a:xfrm>
        </p:spPr>
        <p:txBody>
          <a:bodyPr rtlCol="0" anchor="b">
            <a:noAutofit/>
          </a:bodyPr>
          <a:lstStyle>
            <a:lvl1pPr marL="0" indent="0">
              <a:buNone/>
              <a:defRPr lang="en-US" sz="2000" kern="1200" cap="all" spc="150" baseline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fr-FR" noProof="0"/>
              <a:t>CLIQUEZ ICI POUR MODIFIER LE TEXTE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B36EE64B-44BF-4634-97BC-5ED74C6DF280}"/>
              </a:ext>
            </a:extLst>
          </p:cNvPr>
          <p:cNvSpPr>
            <a:spLocks noGrp="1"/>
          </p:cNvSpPr>
          <p:nvPr>
            <p:ph sz="quarter" idx="4" hasCustomPrompt="1"/>
          </p:nvPr>
        </p:nvSpPr>
        <p:spPr>
          <a:xfrm>
            <a:off x="4647665" y="3834606"/>
            <a:ext cx="2896671" cy="1997867"/>
          </a:xfrm>
        </p:spPr>
        <p:txBody>
          <a:bodyPr rtlCol="0">
            <a:normAutofit/>
          </a:bodyPr>
          <a:lstStyle>
            <a:lvl1pPr marL="0" indent="0">
              <a:lnSpc>
                <a:spcPct val="100000"/>
              </a:lnSpc>
              <a:buNone/>
              <a:defRPr sz="1400" spc="5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lnSpc>
                <a:spcPct val="100000"/>
              </a:lnSpc>
              <a:buNone/>
              <a:defRPr sz="1400" spc="5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 marL="914400" indent="0">
              <a:lnSpc>
                <a:spcPct val="100000"/>
              </a:lnSpc>
              <a:buNone/>
              <a:defRPr sz="1400" spc="5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 marL="1371600" indent="0">
              <a:lnSpc>
                <a:spcPct val="100000"/>
              </a:lnSpc>
              <a:buNone/>
              <a:defRPr sz="1400" spc="5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 marL="1828800" indent="0">
              <a:lnSpc>
                <a:spcPct val="100000"/>
              </a:lnSpc>
              <a:buNone/>
              <a:defRPr sz="1400" spc="5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 rtl="0"/>
            <a:r>
              <a:rPr lang="fr-FR" noProof="0"/>
              <a:t>Modifiez les styles du texte</a:t>
            </a:r>
          </a:p>
          <a:p>
            <a:pPr lvl="1" rtl="0"/>
            <a:r>
              <a:rPr lang="fr-FR" noProof="0"/>
              <a:t>Deuxième niveau</a:t>
            </a:r>
          </a:p>
          <a:p>
            <a:pPr lvl="2" rtl="0"/>
            <a:r>
              <a:rPr lang="fr-FR" noProof="0"/>
              <a:t>Troisième niveau</a:t>
            </a:r>
          </a:p>
          <a:p>
            <a:pPr lvl="3" rtl="0"/>
            <a:r>
              <a:rPr lang="fr-FR" noProof="0"/>
              <a:t>Quatrième niveau</a:t>
            </a:r>
          </a:p>
          <a:p>
            <a:pPr lvl="4" rtl="0"/>
            <a:r>
              <a:rPr lang="fr-FR" noProof="0"/>
              <a:t>Cinquième niveau</a:t>
            </a:r>
          </a:p>
        </p:txBody>
      </p:sp>
      <p:sp>
        <p:nvSpPr>
          <p:cNvPr id="21" name="Espace réservé du texte 2">
            <a:extLst>
              <a:ext uri="{FF2B5EF4-FFF2-40B4-BE49-F238E27FC236}">
                <a16:creationId xmlns:a16="http://schemas.microsoft.com/office/drawing/2014/main" id="{1F60A771-8BBC-4565-AB09-402DA7CB2780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8066421" y="2776936"/>
            <a:ext cx="2882475" cy="823912"/>
          </a:xfrm>
        </p:spPr>
        <p:txBody>
          <a:bodyPr rtlCol="0" anchor="b">
            <a:noAutofit/>
          </a:bodyPr>
          <a:lstStyle>
            <a:lvl1pPr marL="0" indent="0">
              <a:buNone/>
              <a:defRPr lang="en-US" sz="2000" kern="1200" cap="all" spc="150" baseline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fr-FR" noProof="0"/>
              <a:t>CLIQUEZ ICI POUR MODIFIER LE TEXTE</a:t>
            </a:r>
          </a:p>
        </p:txBody>
      </p:sp>
      <p:sp>
        <p:nvSpPr>
          <p:cNvPr id="22" name="Espace réservé du contenu 3">
            <a:extLst>
              <a:ext uri="{FF2B5EF4-FFF2-40B4-BE49-F238E27FC236}">
                <a16:creationId xmlns:a16="http://schemas.microsoft.com/office/drawing/2014/main" id="{C464A9BD-B815-4632-8F54-6EB70E48BAFF}"/>
              </a:ext>
            </a:extLst>
          </p:cNvPr>
          <p:cNvSpPr>
            <a:spLocks noGrp="1"/>
          </p:cNvSpPr>
          <p:nvPr>
            <p:ph sz="half" idx="14" hasCustomPrompt="1"/>
          </p:nvPr>
        </p:nvSpPr>
        <p:spPr>
          <a:xfrm>
            <a:off x="8066421" y="3834606"/>
            <a:ext cx="2882475" cy="1997867"/>
          </a:xfrm>
        </p:spPr>
        <p:txBody>
          <a:bodyPr rtlCol="0">
            <a:normAutofit/>
          </a:bodyPr>
          <a:lstStyle>
            <a:lvl1pPr marL="0" indent="0">
              <a:lnSpc>
                <a:spcPct val="100000"/>
              </a:lnSpc>
              <a:buNone/>
              <a:defRPr sz="1400" spc="5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lnSpc>
                <a:spcPct val="100000"/>
              </a:lnSpc>
              <a:buNone/>
              <a:defRPr sz="1400" spc="5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 marL="914400" indent="0">
              <a:lnSpc>
                <a:spcPct val="100000"/>
              </a:lnSpc>
              <a:buNone/>
              <a:defRPr sz="1400" spc="5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 marL="1371600" indent="0">
              <a:lnSpc>
                <a:spcPct val="100000"/>
              </a:lnSpc>
              <a:buNone/>
              <a:defRPr sz="1400" spc="5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 marL="1828800" indent="0">
              <a:lnSpc>
                <a:spcPct val="100000"/>
              </a:lnSpc>
              <a:buNone/>
              <a:defRPr sz="1400" spc="5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 rtl="0"/>
            <a:r>
              <a:rPr lang="fr-FR" noProof="0"/>
              <a:t>Modifiez les styles du texte</a:t>
            </a:r>
          </a:p>
          <a:p>
            <a:pPr lvl="1" rtl="0"/>
            <a:r>
              <a:rPr lang="fr-FR" noProof="0"/>
              <a:t>Deuxième niveau</a:t>
            </a:r>
          </a:p>
          <a:p>
            <a:pPr lvl="2" rtl="0"/>
            <a:r>
              <a:rPr lang="fr-FR" noProof="0"/>
              <a:t>Troisième niveau</a:t>
            </a:r>
          </a:p>
          <a:p>
            <a:pPr lvl="3" rtl="0"/>
            <a:r>
              <a:rPr lang="fr-FR" noProof="0"/>
              <a:t>Quatrième niveau</a:t>
            </a:r>
          </a:p>
          <a:p>
            <a:pPr lvl="4" rtl="0"/>
            <a:r>
              <a:rPr lang="fr-FR" noProof="0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F255C16C-AA88-4BBF-8040-11ECFED618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 sz="900"/>
            </a:lvl1pPr>
          </a:lstStyle>
          <a:p>
            <a:pPr rtl="0"/>
            <a:r>
              <a:rPr lang="fr-FR" noProof="0"/>
              <a:t>20XX</a:t>
            </a:r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CBE560E3-F935-488F-8F0E-191D7B6B54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 sz="900"/>
            </a:lvl1pPr>
          </a:lstStyle>
          <a:p>
            <a:pPr rtl="0"/>
            <a:r>
              <a:rPr lang="fr-FR" noProof="0"/>
              <a:t>Pitch Deck</a:t>
            </a:r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B9CD8B2-CC23-467F-B0EE-2CC06D6308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 sz="900"/>
            </a:lvl1pPr>
          </a:lstStyle>
          <a:p>
            <a:pPr rtl="0"/>
            <a:fld id="{B5CEABB6-07DC-46E8-9B57-56EC44A396E5}" type="slidenum">
              <a:rPr lang="fr-FR" noProof="0" smtClean="0"/>
              <a:t>‹N°›</a:t>
            </a:fld>
            <a:endParaRPr lang="fr-FR" noProof="0"/>
          </a:p>
        </p:txBody>
      </p:sp>
      <p:cxnSp>
        <p:nvCxnSpPr>
          <p:cNvPr id="16" name="Connecteur droit 15">
            <a:extLst>
              <a:ext uri="{FF2B5EF4-FFF2-40B4-BE49-F238E27FC236}">
                <a16:creationId xmlns:a16="http://schemas.microsoft.com/office/drawing/2014/main" id="{463D7850-C2A6-43CE-BBE4-8E81A0A593B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 flipH="1">
            <a:off x="0" y="0"/>
            <a:ext cx="1238250" cy="3105150"/>
          </a:xfrm>
          <a:prstGeom prst="line">
            <a:avLst/>
          </a:prstGeom>
          <a:ln w="3175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Connecteur droit 19">
            <a:extLst>
              <a:ext uri="{FF2B5EF4-FFF2-40B4-BE49-F238E27FC236}">
                <a16:creationId xmlns:a16="http://schemas.microsoft.com/office/drawing/2014/main" id="{EBAD3E03-2E3B-440C-9105-6F9D33006D6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 flipH="1">
            <a:off x="0" y="0"/>
            <a:ext cx="2238376" cy="2476500"/>
          </a:xfrm>
          <a:prstGeom prst="line">
            <a:avLst/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0318953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8F4C17E5-24ED-44BC-BA50-02EF903552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rtl="0"/>
            <a:r>
              <a:rPr lang="fr-FR" noProof="0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4833D101-3AF0-4F06-90ED-B83615C36CE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rtl="0"/>
            <a:r>
              <a:rPr lang="fr-FR" noProof="0"/>
              <a:t>Modifiez les styles du texte</a:t>
            </a:r>
          </a:p>
          <a:p>
            <a:pPr lvl="1" rtl="0"/>
            <a:r>
              <a:rPr lang="fr-FR" noProof="0"/>
              <a:t>Deuxième niveau</a:t>
            </a:r>
          </a:p>
          <a:p>
            <a:pPr lvl="2" rtl="0"/>
            <a:r>
              <a:rPr lang="fr-FR" noProof="0"/>
              <a:t>Troisième niveau</a:t>
            </a:r>
          </a:p>
          <a:p>
            <a:pPr lvl="3" rtl="0"/>
            <a:r>
              <a:rPr lang="fr-FR" noProof="0"/>
              <a:t>Quatrième niveau</a:t>
            </a:r>
          </a:p>
          <a:p>
            <a:pPr lvl="4" rtl="0"/>
            <a:r>
              <a:rPr lang="fr-FR" noProof="0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2AE9FDE-AF95-49F8-A927-35A23C9E653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r>
              <a:rPr lang="fr-FR" noProof="0"/>
              <a:t>20XX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CC2E900D-8FF9-4E80-860D-89C2D3B4E4E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r>
              <a:rPr lang="fr-FR" noProof="0"/>
              <a:t>Pitch Deck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1A66A0C-1415-46A3-A1FF-BE18C70873E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fld id="{B5CEABB6-07DC-46E8-9B57-56EC44A396E5}" type="slidenum">
              <a:rPr lang="fr-FR" noProof="0" smtClean="0"/>
              <a:pPr rtl="0"/>
              <a:t>‹N°›</a:t>
            </a:fld>
            <a:endParaRPr lang="fr-FR" noProof="0"/>
          </a:p>
        </p:txBody>
      </p:sp>
    </p:spTree>
    <p:extLst>
      <p:ext uri="{BB962C8B-B14F-4D97-AF65-F5344CB8AC3E}">
        <p14:creationId xmlns:p14="http://schemas.microsoft.com/office/powerpoint/2010/main" val="19284521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68" r:id="rId2"/>
    <p:sldLayoutId id="2147483670" r:id="rId3"/>
    <p:sldLayoutId id="2147483688" r:id="rId4"/>
    <p:sldLayoutId id="2147483694" r:id="rId5"/>
    <p:sldLayoutId id="2147483697" r:id="rId6"/>
    <p:sldLayoutId id="2147483673" r:id="rId7"/>
    <p:sldLayoutId id="2147483676" r:id="rId8"/>
    <p:sldLayoutId id="2147483672" r:id="rId9"/>
    <p:sldLayoutId id="2147483699" r:id="rId10"/>
    <p:sldLayoutId id="2147483671" r:id="rId11"/>
    <p:sldLayoutId id="2147483700" r:id="rId12"/>
    <p:sldLayoutId id="2147483692" r:id="rId13"/>
    <p:sldLayoutId id="2147483681" r:id="rId14"/>
    <p:sldLayoutId id="2147483674" r:id="rId15"/>
    <p:sldLayoutId id="2147483675" r:id="rId16"/>
    <p:sldLayoutId id="2147483696" r:id="rId17"/>
    <p:sldLayoutId id="2147483677" r:id="rId18"/>
    <p:sldLayoutId id="2147483678" r:id="rId19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 cap="all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3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8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2.png"/><Relationship Id="rId4" Type="http://schemas.openxmlformats.org/officeDocument/2006/relationships/image" Target="../media/image2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3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>
            <a:extLst>
              <a:ext uri="{FF2B5EF4-FFF2-40B4-BE49-F238E27FC236}">
                <a16:creationId xmlns:a16="http://schemas.microsoft.com/office/drawing/2014/main" id="{7D7C4856-FC95-8835-438B-A4ACB16D480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5433" y="0"/>
            <a:ext cx="1223635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019321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3FFF33E1-2BD1-8118-58B4-2DDFC58CC9D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04556" y="878840"/>
            <a:ext cx="9069205" cy="510032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0B5D838C-99D5-75B1-5C05-307D21A5ED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2240" y="3162768"/>
            <a:ext cx="2489200" cy="1446863"/>
          </a:xfrm>
        </p:spPr>
        <p:txBody>
          <a:bodyPr rtlCol="0">
            <a:noAutofit/>
          </a:bodyPr>
          <a:lstStyle/>
          <a:p>
            <a:pPr rtl="0"/>
            <a:r>
              <a:rPr lang="fr-FR" b="1" dirty="0"/>
              <a:t>Pour qui ? </a:t>
            </a:r>
            <a:r>
              <a:rPr lang="fr-FR" dirty="0"/>
              <a:t>Les profils d’élèves en spécialité Sciences de l’ingénieur</a:t>
            </a:r>
          </a:p>
        </p:txBody>
      </p:sp>
      <p:sp>
        <p:nvSpPr>
          <p:cNvPr id="4" name="Heptagone 3">
            <a:extLst>
              <a:ext uri="{FF2B5EF4-FFF2-40B4-BE49-F238E27FC236}">
                <a16:creationId xmlns:a16="http://schemas.microsoft.com/office/drawing/2014/main" id="{3D9FB9DA-CDDF-4656-6180-C746E6544C8F}"/>
              </a:ext>
            </a:extLst>
          </p:cNvPr>
          <p:cNvSpPr/>
          <p:nvPr/>
        </p:nvSpPr>
        <p:spPr>
          <a:xfrm>
            <a:off x="1031304" y="1806604"/>
            <a:ext cx="435600" cy="428400"/>
          </a:xfrm>
          <a:prstGeom prst="heptagon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tx1"/>
                </a:solidFill>
              </a:rPr>
              <a:t>4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F2848793-4EE7-B47D-1479-D66934675D8A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5325"/>
          <a:stretch/>
        </p:blipFill>
        <p:spPr bwMode="auto">
          <a:xfrm>
            <a:off x="318239" y="149202"/>
            <a:ext cx="713065" cy="72963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85798053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383C2A12-F792-3E28-446E-BB5989A95C8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63146" y="975360"/>
            <a:ext cx="8724053" cy="4907280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EAD83433-93CA-E1FD-B969-5824737604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6401" y="4638040"/>
            <a:ext cx="2489200" cy="1446863"/>
          </a:xfrm>
        </p:spPr>
        <p:txBody>
          <a:bodyPr rtlCol="0">
            <a:noAutofit/>
          </a:bodyPr>
          <a:lstStyle/>
          <a:p>
            <a:pPr rtl="0"/>
            <a:r>
              <a:rPr lang="fr-FR" b="1" dirty="0"/>
              <a:t>Pour qui ? </a:t>
            </a:r>
            <a:r>
              <a:rPr lang="fr-FR" dirty="0"/>
              <a:t>Les élèves qui apprécient la langue anglaise sont les bienvenus en spécialité Sciences de l’ingénieur</a:t>
            </a:r>
          </a:p>
        </p:txBody>
      </p:sp>
      <p:sp>
        <p:nvSpPr>
          <p:cNvPr id="4" name="Heptagone 3">
            <a:extLst>
              <a:ext uri="{FF2B5EF4-FFF2-40B4-BE49-F238E27FC236}">
                <a16:creationId xmlns:a16="http://schemas.microsoft.com/office/drawing/2014/main" id="{A77064AB-8DA6-5CC0-400C-DB8C925BFF13}"/>
              </a:ext>
            </a:extLst>
          </p:cNvPr>
          <p:cNvSpPr/>
          <p:nvPr/>
        </p:nvSpPr>
        <p:spPr>
          <a:xfrm>
            <a:off x="1433201" y="899028"/>
            <a:ext cx="435600" cy="428400"/>
          </a:xfrm>
          <a:prstGeom prst="heptagon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tx1"/>
                </a:solidFill>
              </a:rPr>
              <a:t>4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9B7F6972-BF72-780C-CEDD-F6466D8CA3B8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5325"/>
          <a:stretch/>
        </p:blipFill>
        <p:spPr bwMode="auto">
          <a:xfrm>
            <a:off x="304801" y="169390"/>
            <a:ext cx="713065" cy="72963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6041029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A4E0A63-A388-49B1-A04E-27CE9BD622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4973" y="1469444"/>
            <a:ext cx="6038641" cy="846301"/>
          </a:xfrm>
        </p:spPr>
        <p:txBody>
          <a:bodyPr rtlCol="0">
            <a:noAutofit/>
          </a:bodyPr>
          <a:lstStyle/>
          <a:p>
            <a:pPr algn="ctr" rtl="0"/>
            <a:r>
              <a:rPr lang="fr-FR" sz="3600" b="1" dirty="0"/>
              <a:t>Quelles Associations ? </a:t>
            </a:r>
            <a:r>
              <a:rPr lang="fr-FR" sz="3600" dirty="0"/>
              <a:t>Couplages de spécialités (avec LES SI) les plus courants en Première Générale : </a:t>
            </a:r>
          </a:p>
        </p:txBody>
      </p:sp>
      <p:sp>
        <p:nvSpPr>
          <p:cNvPr id="6" name="Espace réservé du texte 5">
            <a:extLst>
              <a:ext uri="{FF2B5EF4-FFF2-40B4-BE49-F238E27FC236}">
                <a16:creationId xmlns:a16="http://schemas.microsoft.com/office/drawing/2014/main" id="{7640DF9D-0C9E-4C5D-9635-6B4DE10CCEE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70932" y="4177131"/>
            <a:ext cx="3603803" cy="365125"/>
          </a:xfrm>
        </p:spPr>
        <p:txBody>
          <a:bodyPr vert="horz" lIns="91440" tIns="45720" rIns="91440" bIns="45720" rtlCol="0" anchor="t">
            <a:noAutofit/>
          </a:bodyPr>
          <a:lstStyle/>
          <a:p>
            <a:pPr rtl="0"/>
            <a:r>
              <a:rPr lang="fr-FR" sz="2800" noProof="1">
                <a:sym typeface="Wingdings" panose="05000000000000000000" pitchFamily="2" charset="2"/>
              </a:rPr>
              <a:t> </a:t>
            </a:r>
            <a:r>
              <a:rPr lang="fr-FR" sz="2800" noProof="1"/>
              <a:t>MATH + SI + P/C</a:t>
            </a:r>
          </a:p>
        </p:txBody>
      </p:sp>
      <p:sp>
        <p:nvSpPr>
          <p:cNvPr id="8" name="Espace réservé du texte 7">
            <a:extLst>
              <a:ext uri="{FF2B5EF4-FFF2-40B4-BE49-F238E27FC236}">
                <a16:creationId xmlns:a16="http://schemas.microsoft.com/office/drawing/2014/main" id="{F5C3A7BE-F7FC-4942-A31A-491A8A806103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370932" y="4768432"/>
            <a:ext cx="3487176" cy="365125"/>
          </a:xfrm>
        </p:spPr>
        <p:txBody>
          <a:bodyPr vert="horz" lIns="91440" tIns="45720" rIns="91440" bIns="45720" rtlCol="0" anchor="t">
            <a:noAutofit/>
          </a:bodyPr>
          <a:lstStyle/>
          <a:p>
            <a:pPr rtl="0"/>
            <a:r>
              <a:rPr lang="fr-FR" sz="2800" noProof="1">
                <a:sym typeface="Wingdings" panose="05000000000000000000" pitchFamily="2" charset="2"/>
              </a:rPr>
              <a:t> </a:t>
            </a:r>
            <a:r>
              <a:rPr lang="fr-FR" sz="2800" noProof="1"/>
              <a:t>MATH + SI + NSI</a:t>
            </a:r>
          </a:p>
        </p:txBody>
      </p:sp>
      <p:sp>
        <p:nvSpPr>
          <p:cNvPr id="10" name="Espace réservé du texte 9">
            <a:extLst>
              <a:ext uri="{FF2B5EF4-FFF2-40B4-BE49-F238E27FC236}">
                <a16:creationId xmlns:a16="http://schemas.microsoft.com/office/drawing/2014/main" id="{BC1DF189-6F2F-4C21-88CC-C82D3D0D147B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370932" y="5337002"/>
            <a:ext cx="4206782" cy="365125"/>
          </a:xfrm>
        </p:spPr>
        <p:txBody>
          <a:bodyPr vert="horz" lIns="91440" tIns="45720" rIns="91440" bIns="45720" rtlCol="0" anchor="t">
            <a:noAutofit/>
          </a:bodyPr>
          <a:lstStyle/>
          <a:p>
            <a:pPr rtl="0"/>
            <a:r>
              <a:rPr lang="fr-FR" sz="2800" noProof="1">
                <a:sym typeface="Wingdings" panose="05000000000000000000" pitchFamily="2" charset="2"/>
              </a:rPr>
              <a:t> </a:t>
            </a:r>
            <a:r>
              <a:rPr lang="fr-FR" sz="2800" noProof="1"/>
              <a:t>AUTRES COUPLAGES POSSIBLES</a:t>
            </a:r>
          </a:p>
        </p:txBody>
      </p:sp>
      <p:sp>
        <p:nvSpPr>
          <p:cNvPr id="17" name="Espace réservé du texte 9">
            <a:extLst>
              <a:ext uri="{FF2B5EF4-FFF2-40B4-BE49-F238E27FC236}">
                <a16:creationId xmlns:a16="http://schemas.microsoft.com/office/drawing/2014/main" id="{D6B0202C-45E7-6124-FBCC-3DEEE8307955}"/>
              </a:ext>
            </a:extLst>
          </p:cNvPr>
          <p:cNvSpPr txBox="1">
            <a:spLocks/>
          </p:cNvSpPr>
          <p:nvPr/>
        </p:nvSpPr>
        <p:spPr>
          <a:xfrm>
            <a:off x="6667108" y="5430989"/>
            <a:ext cx="4686691" cy="365125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en-US" sz="2000" kern="1200" cap="all" spc="150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800" noProof="1">
                <a:solidFill>
                  <a:srgbClr val="0070C0"/>
                </a:solidFill>
                <a:sym typeface="Wingdings" panose="05000000000000000000" pitchFamily="2" charset="2"/>
              </a:rPr>
              <a:t></a:t>
            </a:r>
            <a:r>
              <a:rPr lang="fr-FR" sz="2800" noProof="1">
                <a:solidFill>
                  <a:srgbClr val="0070C0"/>
                </a:solidFill>
              </a:rPr>
              <a:t>En term : spécialité SI 6h + 2H de Physique 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3AEDAB56-FC4D-0D6A-FAC4-33164ABD482E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5325"/>
          <a:stretch/>
        </p:blipFill>
        <p:spPr bwMode="auto">
          <a:xfrm>
            <a:off x="370932" y="173932"/>
            <a:ext cx="713065" cy="729638"/>
          </a:xfrm>
          <a:prstGeom prst="rect">
            <a:avLst/>
          </a:prstGeom>
          <a:noFill/>
        </p:spPr>
      </p:pic>
      <p:sp>
        <p:nvSpPr>
          <p:cNvPr id="7" name="Heptagone 6">
            <a:extLst>
              <a:ext uri="{FF2B5EF4-FFF2-40B4-BE49-F238E27FC236}">
                <a16:creationId xmlns:a16="http://schemas.microsoft.com/office/drawing/2014/main" id="{172BCCA7-5BD1-BCE0-257D-29C34D67D8C2}"/>
              </a:ext>
            </a:extLst>
          </p:cNvPr>
          <p:cNvSpPr/>
          <p:nvPr/>
        </p:nvSpPr>
        <p:spPr>
          <a:xfrm>
            <a:off x="2788693" y="952992"/>
            <a:ext cx="435600" cy="428400"/>
          </a:xfrm>
          <a:prstGeom prst="heptagon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tx1"/>
                </a:solidFill>
              </a:rPr>
              <a:t>5</a:t>
            </a:r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3BFFA082-9A5E-BDA7-7C2A-6484BED997FE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6211" r="17392"/>
          <a:stretch/>
        </p:blipFill>
        <p:spPr>
          <a:xfrm>
            <a:off x="6272144" y="1043723"/>
            <a:ext cx="5771423" cy="4249442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06939302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C3A225E9-880F-7B23-C676-20C07127A36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21761" y="1143000"/>
            <a:ext cx="8127999" cy="4571999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90B410E2-B789-9985-C4C7-BE7FB17FA8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120" y="5107459"/>
            <a:ext cx="3921761" cy="846301"/>
          </a:xfrm>
        </p:spPr>
        <p:txBody>
          <a:bodyPr rtlCol="0">
            <a:noAutofit/>
          </a:bodyPr>
          <a:lstStyle/>
          <a:p>
            <a:pPr algn="ctr" rtl="0"/>
            <a:r>
              <a:rPr lang="fr-FR" sz="3600" b="1" dirty="0"/>
              <a:t>Quelles Associations ? </a:t>
            </a:r>
            <a:r>
              <a:rPr lang="fr-FR" sz="3600" dirty="0"/>
              <a:t>Les possibilités offertes AVEC la Spé SI en Terminale selon 3 types de couplage choisi</a:t>
            </a:r>
          </a:p>
        </p:txBody>
      </p:sp>
      <p:sp>
        <p:nvSpPr>
          <p:cNvPr id="4" name="Heptagone 3">
            <a:extLst>
              <a:ext uri="{FF2B5EF4-FFF2-40B4-BE49-F238E27FC236}">
                <a16:creationId xmlns:a16="http://schemas.microsoft.com/office/drawing/2014/main" id="{19F66A5D-9639-AE01-D76B-0CBB48EC115F}"/>
              </a:ext>
            </a:extLst>
          </p:cNvPr>
          <p:cNvSpPr/>
          <p:nvPr/>
        </p:nvSpPr>
        <p:spPr>
          <a:xfrm>
            <a:off x="1814200" y="475840"/>
            <a:ext cx="435600" cy="428400"/>
          </a:xfrm>
          <a:prstGeom prst="heptagon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tx1"/>
                </a:solidFill>
              </a:rPr>
              <a:t>5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D89C3FD0-3D3D-ABCF-2343-4F13BE67560E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5325"/>
          <a:stretch/>
        </p:blipFill>
        <p:spPr bwMode="auto">
          <a:xfrm>
            <a:off x="273947" y="111021"/>
            <a:ext cx="713065" cy="72963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46392916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7708C79-A4AC-4B5D-92DF-600737E4D1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95600" y="434808"/>
            <a:ext cx="9296400" cy="585788"/>
          </a:xfrm>
        </p:spPr>
        <p:txBody>
          <a:bodyPr rtlCol="0">
            <a:noAutofit/>
          </a:bodyPr>
          <a:lstStyle/>
          <a:p>
            <a:pPr rtl="0"/>
            <a:r>
              <a:rPr lang="fr-FR" sz="3600" b="1" dirty="0"/>
              <a:t>ET dans l’Enseignement supérieur… </a:t>
            </a:r>
            <a:r>
              <a:rPr lang="fr-FR" sz="3600" dirty="0"/>
              <a:t>Les PRINCIPAUX Débouchés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7D779DE4-CAEA-4617-897E-FEC9A2AC2D6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48315" y="1800386"/>
            <a:ext cx="2368379" cy="514350"/>
          </a:xfrm>
        </p:spPr>
        <p:txBody>
          <a:bodyPr vert="horz" lIns="91440" tIns="45720" rIns="91440" bIns="45720" rtlCol="0" anchor="ctr">
            <a:noAutofit/>
          </a:bodyPr>
          <a:lstStyle/>
          <a:p>
            <a:pPr rtl="0"/>
            <a:r>
              <a:rPr lang="fr-FR" sz="2000" b="1" dirty="0"/>
              <a:t>CLASSES Préparatoires </a:t>
            </a:r>
            <a:r>
              <a:rPr lang="fr-FR" sz="2000" dirty="0"/>
              <a:t>Classiques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F5FF1291-56EB-4A7B-A198-1D91F9ECC5D3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714375" y="2867029"/>
            <a:ext cx="2368378" cy="514350"/>
          </a:xfrm>
        </p:spPr>
        <p:txBody>
          <a:bodyPr rtlCol="0"/>
          <a:lstStyle/>
          <a:p>
            <a:pPr rtl="0"/>
            <a:r>
              <a:rPr lang="fr-FR" sz="2000" b="1" dirty="0"/>
              <a:t>CLASSES Préparatoires </a:t>
            </a:r>
            <a:r>
              <a:rPr lang="fr-FR" sz="2000" dirty="0"/>
              <a:t>Intégrées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6184E21C-7534-4FB5-9709-F7D1A11034F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1666877" y="3721426"/>
            <a:ext cx="2141764" cy="514350"/>
          </a:xfrm>
        </p:spPr>
        <p:txBody>
          <a:bodyPr rtlCol="0"/>
          <a:lstStyle/>
          <a:p>
            <a:pPr rtl="0"/>
            <a:r>
              <a:rPr lang="fr-FR" sz="2000" b="1" dirty="0"/>
              <a:t>BUT</a:t>
            </a:r>
          </a:p>
        </p:txBody>
      </p:sp>
      <p:sp>
        <p:nvSpPr>
          <p:cNvPr id="6" name="Espace réservé du texte 5">
            <a:extLst>
              <a:ext uri="{FF2B5EF4-FFF2-40B4-BE49-F238E27FC236}">
                <a16:creationId xmlns:a16="http://schemas.microsoft.com/office/drawing/2014/main" id="{5C594564-4FC6-401A-8586-44735EE819EC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2167164" y="4793950"/>
            <a:ext cx="2141764" cy="514350"/>
          </a:xfrm>
        </p:spPr>
        <p:txBody>
          <a:bodyPr rtlCol="0"/>
          <a:lstStyle/>
          <a:p>
            <a:pPr rtl="0"/>
            <a:r>
              <a:rPr lang="fr-FR" sz="2000" b="1" dirty="0"/>
              <a:t>AUTRES</a:t>
            </a:r>
          </a:p>
        </p:txBody>
      </p:sp>
      <p:sp>
        <p:nvSpPr>
          <p:cNvPr id="7" name="Espace réservé du texte 6">
            <a:extLst>
              <a:ext uri="{FF2B5EF4-FFF2-40B4-BE49-F238E27FC236}">
                <a16:creationId xmlns:a16="http://schemas.microsoft.com/office/drawing/2014/main" id="{D7EB25CA-DA83-483D-AF83-0001BDF2DE2B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4391375" y="1628784"/>
            <a:ext cx="5880385" cy="1010842"/>
          </a:xfrm>
        </p:spPr>
        <p:txBody>
          <a:bodyPr rtlCol="0"/>
          <a:lstStyle/>
          <a:p>
            <a:pPr rtl="0"/>
            <a:r>
              <a:rPr lang="fr-FR" sz="2000" dirty="0"/>
              <a:t>Les prépas classiques : MPSI /PCSI /PTSI / MPII</a:t>
            </a:r>
          </a:p>
          <a:p>
            <a:pPr rtl="0"/>
            <a:endParaRPr lang="fr-FR" dirty="0"/>
          </a:p>
        </p:txBody>
      </p:sp>
      <p:sp>
        <p:nvSpPr>
          <p:cNvPr id="8" name="Espace réservé du texte 7">
            <a:extLst>
              <a:ext uri="{FF2B5EF4-FFF2-40B4-BE49-F238E27FC236}">
                <a16:creationId xmlns:a16="http://schemas.microsoft.com/office/drawing/2014/main" id="{B46CE8C6-E12D-4A0D-8553-7FFA31941D56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4986028" y="2682564"/>
            <a:ext cx="5539095" cy="1010842"/>
          </a:xfrm>
        </p:spPr>
        <p:txBody>
          <a:bodyPr rtlCol="0"/>
          <a:lstStyle/>
          <a:p>
            <a:pPr rtl="0"/>
            <a:r>
              <a:rPr lang="fr-FR" sz="2000" dirty="0"/>
              <a:t>Les prépas intégrées des écoles d’ingénieurs : INSA, POLYTECH, UTC/UTT/UTMB, …</a:t>
            </a:r>
          </a:p>
          <a:p>
            <a:pPr rtl="0"/>
            <a:endParaRPr lang="fr-FR" dirty="0"/>
          </a:p>
        </p:txBody>
      </p:sp>
      <p:sp>
        <p:nvSpPr>
          <p:cNvPr id="9" name="Espace réservé du texte 8">
            <a:extLst>
              <a:ext uri="{FF2B5EF4-FFF2-40B4-BE49-F238E27FC236}">
                <a16:creationId xmlns:a16="http://schemas.microsoft.com/office/drawing/2014/main" id="{1C7D5285-85DF-4331-A6FA-1AE847CA47AE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5424537" y="3736344"/>
            <a:ext cx="5539095" cy="1010842"/>
          </a:xfrm>
        </p:spPr>
        <p:txBody>
          <a:bodyPr rtlCol="0"/>
          <a:lstStyle/>
          <a:p>
            <a:pPr rtl="0"/>
            <a:r>
              <a:rPr lang="fr-FR" sz="2000" dirty="0"/>
              <a:t>BUT technologiques et scientifiques</a:t>
            </a:r>
          </a:p>
          <a:p>
            <a:pPr rtl="0"/>
            <a:endParaRPr lang="fr-FR" dirty="0"/>
          </a:p>
        </p:txBody>
      </p:sp>
      <p:sp>
        <p:nvSpPr>
          <p:cNvPr id="10" name="Espace réservé du texte 9">
            <a:extLst>
              <a:ext uri="{FF2B5EF4-FFF2-40B4-BE49-F238E27FC236}">
                <a16:creationId xmlns:a16="http://schemas.microsoft.com/office/drawing/2014/main" id="{02D305EF-9A88-496B-BFC1-D589A01EE381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6002559" y="4768234"/>
            <a:ext cx="5539095" cy="1010842"/>
          </a:xfrm>
        </p:spPr>
        <p:txBody>
          <a:bodyPr rtlCol="0"/>
          <a:lstStyle/>
          <a:p>
            <a:pPr rtl="0"/>
            <a:r>
              <a:rPr lang="fr-FR" sz="2000" dirty="0"/>
              <a:t>Licences Scientifiques, STAPS, BTS, </a:t>
            </a:r>
            <a:r>
              <a:rPr lang="fr-FR" dirty="0"/>
              <a:t>…</a:t>
            </a:r>
          </a:p>
          <a:p>
            <a:pPr rtl="0"/>
            <a:endParaRPr lang="fr-FR" dirty="0"/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562660D5-227B-42CD-650B-524032924E7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5325"/>
          <a:stretch/>
        </p:blipFill>
        <p:spPr bwMode="auto">
          <a:xfrm>
            <a:off x="274933" y="169587"/>
            <a:ext cx="713065" cy="729638"/>
          </a:xfrm>
          <a:prstGeom prst="rect">
            <a:avLst/>
          </a:prstGeom>
          <a:noFill/>
        </p:spPr>
      </p:pic>
      <p:sp>
        <p:nvSpPr>
          <p:cNvPr id="15" name="Heptagone 14">
            <a:extLst>
              <a:ext uri="{FF2B5EF4-FFF2-40B4-BE49-F238E27FC236}">
                <a16:creationId xmlns:a16="http://schemas.microsoft.com/office/drawing/2014/main" id="{6753A1E5-E5FA-2812-C24A-12018F30D097}"/>
              </a:ext>
            </a:extLst>
          </p:cNvPr>
          <p:cNvSpPr/>
          <p:nvPr/>
        </p:nvSpPr>
        <p:spPr>
          <a:xfrm>
            <a:off x="2406216" y="299302"/>
            <a:ext cx="435600" cy="428400"/>
          </a:xfrm>
          <a:prstGeom prst="heptagon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tx1"/>
                </a:solidFill>
              </a:rPr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173856168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A81933D-AF34-B13B-AC28-81F9C56F5B6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4BA5399-6CA2-D2DF-DB11-F412F825CC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35200" y="534406"/>
            <a:ext cx="9296400" cy="585788"/>
          </a:xfrm>
        </p:spPr>
        <p:txBody>
          <a:bodyPr rtlCol="0">
            <a:noAutofit/>
          </a:bodyPr>
          <a:lstStyle/>
          <a:p>
            <a:pPr rtl="0"/>
            <a:r>
              <a:rPr lang="fr-FR" sz="3600" b="1" dirty="0"/>
              <a:t>ET dans l’Enseignement supérieur… </a:t>
            </a:r>
            <a:r>
              <a:rPr lang="fr-FR" sz="3600" dirty="0"/>
              <a:t>Les PRINCIPAUX Débouchés</a:t>
            </a: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DF10DE4C-ECFC-AE35-9CB1-111149DFA00C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5325"/>
          <a:stretch/>
        </p:blipFill>
        <p:spPr bwMode="auto">
          <a:xfrm>
            <a:off x="274933" y="169587"/>
            <a:ext cx="713065" cy="729638"/>
          </a:xfrm>
          <a:prstGeom prst="rect">
            <a:avLst/>
          </a:prstGeom>
          <a:noFill/>
        </p:spPr>
      </p:pic>
      <p:sp>
        <p:nvSpPr>
          <p:cNvPr id="15" name="Heptagone 14">
            <a:extLst>
              <a:ext uri="{FF2B5EF4-FFF2-40B4-BE49-F238E27FC236}">
                <a16:creationId xmlns:a16="http://schemas.microsoft.com/office/drawing/2014/main" id="{D70EBFF4-034D-8789-CB9F-F8B04B775A66}"/>
              </a:ext>
            </a:extLst>
          </p:cNvPr>
          <p:cNvSpPr/>
          <p:nvPr/>
        </p:nvSpPr>
        <p:spPr>
          <a:xfrm>
            <a:off x="1723999" y="320206"/>
            <a:ext cx="435600" cy="428400"/>
          </a:xfrm>
          <a:prstGeom prst="heptagon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tx1"/>
                </a:solidFill>
              </a:rPr>
              <a:t>6</a:t>
            </a:r>
          </a:p>
        </p:txBody>
      </p:sp>
      <p:pic>
        <p:nvPicPr>
          <p:cNvPr id="16" name="Image 15">
            <a:extLst>
              <a:ext uri="{FF2B5EF4-FFF2-40B4-BE49-F238E27FC236}">
                <a16:creationId xmlns:a16="http://schemas.microsoft.com/office/drawing/2014/main" id="{674B0C05-041F-E291-E60D-636151A63E5F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13388" t="2657" r="37112" b="49658"/>
          <a:stretch/>
        </p:blipFill>
        <p:spPr>
          <a:xfrm>
            <a:off x="1575106" y="1547062"/>
            <a:ext cx="9041787" cy="48761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792592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37E1C88-627C-4655-A4FB-0BB02EDB07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2437" y="2233693"/>
            <a:ext cx="3576004" cy="1204912"/>
          </a:xfrm>
        </p:spPr>
        <p:txBody>
          <a:bodyPr rtlCol="0">
            <a:normAutofit fontScale="90000"/>
          </a:bodyPr>
          <a:lstStyle/>
          <a:p>
            <a:pPr rtl="0"/>
            <a:r>
              <a:rPr lang="fr-FR" sz="3600" b="1" dirty="0"/>
              <a:t>ET dans l’Enseignement supérieur…  </a:t>
            </a:r>
            <a:r>
              <a:rPr lang="fr-FR" sz="3600" dirty="0"/>
              <a:t> </a:t>
            </a:r>
            <a:r>
              <a:rPr lang="fr-FR" sz="2700" i="1" dirty="0"/>
              <a:t>Une spécialité rare mais appréciée et recherchée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33634FE-ADF0-4BC3-A0A9-447EA9DD096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38388" y="3668025"/>
            <a:ext cx="3185532" cy="2614588"/>
          </a:xfrm>
        </p:spPr>
        <p:txBody>
          <a:bodyPr vert="horz" lIns="91440" tIns="45720" rIns="91440" bIns="45720" rtlCol="0" anchor="t">
            <a:normAutofit fontScale="85000" lnSpcReduction="20000"/>
          </a:bodyPr>
          <a:lstStyle/>
          <a:p>
            <a:pPr marL="285750" indent="-285750" rtl="0">
              <a:buFont typeface="Arial" panose="020B0604020202020204" pitchFamily="34" charset="0"/>
              <a:buChar char="•"/>
            </a:pPr>
            <a:r>
              <a:rPr lang="fr-FR" sz="1800" noProof="1"/>
              <a:t>La spécialité SI est enseignée seulement au lycée Carriat à Bourg en Bresse.</a:t>
            </a:r>
          </a:p>
          <a:p>
            <a:pPr marL="285750" indent="-285750" rtl="0">
              <a:buFont typeface="Arial" panose="020B0604020202020204" pitchFamily="34" charset="0"/>
              <a:buChar char="•"/>
            </a:pPr>
            <a:r>
              <a:rPr lang="fr-FR" sz="1800" noProof="1"/>
              <a:t>Aucun élève sans solution après la spécialité Sciences de l’ingénieur depuis plusieurs années au lycée Carriat.</a:t>
            </a:r>
          </a:p>
          <a:p>
            <a:pPr marL="285750" indent="-285750" rtl="0">
              <a:buFont typeface="Arial" panose="020B0604020202020204" pitchFamily="34" charset="0"/>
              <a:buChar char="•"/>
            </a:pPr>
            <a:r>
              <a:rPr lang="fr-FR" sz="1800" noProof="1"/>
              <a:t>Nos élèves obtiennent majoriatairement l’orientation souhaité principalement en prépa classique, en prépa intégrée ou en BUT.</a:t>
            </a:r>
          </a:p>
        </p:txBody>
      </p:sp>
      <p:sp>
        <p:nvSpPr>
          <p:cNvPr id="10" name="Rectangle 2">
            <a:extLst>
              <a:ext uri="{FF2B5EF4-FFF2-40B4-BE49-F238E27FC236}">
                <a16:creationId xmlns:a16="http://schemas.microsoft.com/office/drawing/2014/main" id="{EA316847-650D-B910-7945-E115A63195F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16286" y="1284928"/>
            <a:ext cx="7325360" cy="11079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2400" b="1" i="0" u="sng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Exemple des statistiques</a:t>
            </a:r>
            <a:r>
              <a:rPr lang="fr-FR" altLang="fr-FR" sz="2400" b="1" u="sng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des admissions à l’INSA </a:t>
            </a:r>
            <a:r>
              <a:rPr kumimoji="0" lang="fr-FR" altLang="fr-FR" sz="2400" b="1" i="0" u="sng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pour l’année 2024 :</a:t>
            </a:r>
            <a:endParaRPr kumimoji="0" lang="fr-FR" altLang="fr-FR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altLang="fr-F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1025" name="Image 1" descr="Une image contenant texte, capture d’écran, nombre, Police&#10;&#10;Description générée automatiquement">
            <a:extLst>
              <a:ext uri="{FF2B5EF4-FFF2-40B4-BE49-F238E27FC236}">
                <a16:creationId xmlns:a16="http://schemas.microsoft.com/office/drawing/2014/main" id="{D0160D7B-7CFE-AC2E-8D35-4453C18EDB6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599"/>
          <a:stretch>
            <a:fillRect/>
          </a:stretch>
        </p:blipFill>
        <p:spPr bwMode="auto">
          <a:xfrm>
            <a:off x="3965303" y="2014706"/>
            <a:ext cx="8227326" cy="39288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Heptagone 10">
            <a:extLst>
              <a:ext uri="{FF2B5EF4-FFF2-40B4-BE49-F238E27FC236}">
                <a16:creationId xmlns:a16="http://schemas.microsoft.com/office/drawing/2014/main" id="{E636CE69-01FF-3685-E3DF-96D5DD63CE00}"/>
              </a:ext>
            </a:extLst>
          </p:cNvPr>
          <p:cNvSpPr/>
          <p:nvPr/>
        </p:nvSpPr>
        <p:spPr>
          <a:xfrm>
            <a:off x="1831154" y="655584"/>
            <a:ext cx="435600" cy="428400"/>
          </a:xfrm>
          <a:prstGeom prst="heptagon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tx1"/>
                </a:solidFill>
              </a:rPr>
              <a:t>6</a:t>
            </a:r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339B196A-3BA0-2CBE-FE1F-B2480E777EEA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5325"/>
          <a:stretch/>
        </p:blipFill>
        <p:spPr bwMode="auto">
          <a:xfrm>
            <a:off x="320412" y="210568"/>
            <a:ext cx="713065" cy="72963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34637220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9A5C9244-C6FE-E315-DF31-20F997045D14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396" t="18856" r="2513" b="4631"/>
          <a:stretch/>
        </p:blipFill>
        <p:spPr>
          <a:xfrm>
            <a:off x="335281" y="1298819"/>
            <a:ext cx="11663680" cy="5225313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0C114BB9-7E35-8A87-4E1B-DE82137F4E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14939" y="333868"/>
            <a:ext cx="5704363" cy="686359"/>
          </a:xfrm>
        </p:spPr>
        <p:txBody>
          <a:bodyPr rtlCol="0">
            <a:normAutofit/>
          </a:bodyPr>
          <a:lstStyle/>
          <a:p>
            <a:pPr rtl="0"/>
            <a:r>
              <a:rPr lang="fr-FR" sz="3600" b="1" dirty="0"/>
              <a:t>CONTACT INFORMATION</a:t>
            </a:r>
            <a:endParaRPr lang="fr-FR" sz="3600" dirty="0">
              <a:solidFill>
                <a:srgbClr val="0070C0"/>
              </a:solidFill>
            </a:endParaRPr>
          </a:p>
        </p:txBody>
      </p:sp>
      <p:sp>
        <p:nvSpPr>
          <p:cNvPr id="4" name="Heptagone 3">
            <a:extLst>
              <a:ext uri="{FF2B5EF4-FFF2-40B4-BE49-F238E27FC236}">
                <a16:creationId xmlns:a16="http://schemas.microsoft.com/office/drawing/2014/main" id="{D478EB1B-1911-3A90-A9DE-2346DECA026C}"/>
              </a:ext>
            </a:extLst>
          </p:cNvPr>
          <p:cNvSpPr/>
          <p:nvPr/>
        </p:nvSpPr>
        <p:spPr>
          <a:xfrm>
            <a:off x="2704914" y="462847"/>
            <a:ext cx="435600" cy="428400"/>
          </a:xfrm>
          <a:prstGeom prst="heptagon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tx1"/>
                </a:solidFill>
              </a:rPr>
              <a:t>7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ADE4D193-254F-DA52-717A-7E271BDDE8CD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5325"/>
          <a:stretch/>
        </p:blipFill>
        <p:spPr bwMode="auto">
          <a:xfrm>
            <a:off x="320412" y="210568"/>
            <a:ext cx="713065" cy="72963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07183164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CCAEE93-8585-46D4-A7EC-F184E317CB2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396161" y="3429000"/>
            <a:ext cx="6167120" cy="863600"/>
          </a:xfrm>
        </p:spPr>
        <p:txBody>
          <a:bodyPr rtlCol="0"/>
          <a:lstStyle/>
          <a:p>
            <a:pPr rtl="0"/>
            <a:r>
              <a:rPr lang="fr-FR" sz="6000" dirty="0"/>
              <a:t>MERCI DE VOTRE ATTENTION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D1721240-E920-C078-414E-4A46AC91F24E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5325"/>
          <a:stretch/>
        </p:blipFill>
        <p:spPr bwMode="auto">
          <a:xfrm>
            <a:off x="294267" y="257810"/>
            <a:ext cx="713065" cy="72963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4364939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16815C6-3AD0-46E6-A74A-1967BD91AF5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62262" y="1307386"/>
            <a:ext cx="10467474" cy="600228"/>
          </a:xfrm>
        </p:spPr>
        <p:txBody>
          <a:bodyPr rtlCol="0"/>
          <a:lstStyle/>
          <a:p>
            <a:pPr algn="ctr"/>
            <a:r>
              <a:rPr lang="fr-FR" sz="2800" dirty="0"/>
              <a:t>SOMMAIRE Présentation Spécialité </a:t>
            </a:r>
            <a:br>
              <a:rPr lang="fr-FR" sz="2800" dirty="0"/>
            </a:br>
            <a:r>
              <a:rPr lang="fr-FR" sz="2800" b="1" dirty="0"/>
              <a:t>Sciences de l’ingénieur  </a:t>
            </a:r>
            <a:br>
              <a:rPr lang="fr-FR" sz="2800" b="1" dirty="0"/>
            </a:br>
            <a:r>
              <a:rPr lang="fr-FR" sz="2800" i="1" dirty="0"/>
              <a:t>Lycée </a:t>
            </a:r>
            <a:r>
              <a:rPr lang="fr-FR" sz="2800" i="1" dirty="0" err="1"/>
              <a:t>Carriat</a:t>
            </a:r>
            <a:br>
              <a:rPr lang="fr-FR" sz="2800" i="1" dirty="0"/>
            </a:br>
            <a:endParaRPr lang="fr-FR" sz="2800" b="1" dirty="0"/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395BB14C-C5EC-FE9A-E07C-34809F7BC40C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5325"/>
          <a:stretch/>
        </p:blipFill>
        <p:spPr bwMode="auto">
          <a:xfrm>
            <a:off x="2966720" y="738105"/>
            <a:ext cx="713065" cy="729638"/>
          </a:xfrm>
          <a:prstGeom prst="rect">
            <a:avLst/>
          </a:prstGeom>
          <a:noFill/>
        </p:spPr>
      </p:pic>
      <p:pic>
        <p:nvPicPr>
          <p:cNvPr id="5" name="Image 4">
            <a:extLst>
              <a:ext uri="{FF2B5EF4-FFF2-40B4-BE49-F238E27FC236}">
                <a16:creationId xmlns:a16="http://schemas.microsoft.com/office/drawing/2014/main" id="{EA5C2694-7790-8D7F-BF3A-DBF244C8F1F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95376" y="1628100"/>
            <a:ext cx="8801247" cy="4932759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6" name="Heptagone 5">
            <a:extLst>
              <a:ext uri="{FF2B5EF4-FFF2-40B4-BE49-F238E27FC236}">
                <a16:creationId xmlns:a16="http://schemas.microsoft.com/office/drawing/2014/main" id="{DCACA653-B6B4-9782-998D-AB7E7A72B532}"/>
              </a:ext>
            </a:extLst>
          </p:cNvPr>
          <p:cNvSpPr/>
          <p:nvPr/>
        </p:nvSpPr>
        <p:spPr>
          <a:xfrm>
            <a:off x="4206240" y="2103120"/>
            <a:ext cx="435600" cy="428400"/>
          </a:xfrm>
          <a:prstGeom prst="heptagon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tx1"/>
                </a:solidFill>
              </a:rPr>
              <a:t>1</a:t>
            </a:r>
          </a:p>
        </p:txBody>
      </p:sp>
      <p:sp>
        <p:nvSpPr>
          <p:cNvPr id="7" name="Heptagone 6">
            <a:extLst>
              <a:ext uri="{FF2B5EF4-FFF2-40B4-BE49-F238E27FC236}">
                <a16:creationId xmlns:a16="http://schemas.microsoft.com/office/drawing/2014/main" id="{1C2116FA-B584-A668-4089-1F374AAEDE91}"/>
              </a:ext>
            </a:extLst>
          </p:cNvPr>
          <p:cNvSpPr/>
          <p:nvPr/>
        </p:nvSpPr>
        <p:spPr>
          <a:xfrm>
            <a:off x="6461760" y="2092960"/>
            <a:ext cx="435600" cy="428400"/>
          </a:xfrm>
          <a:prstGeom prst="heptagon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tx1"/>
                </a:solidFill>
              </a:rPr>
              <a:t>2</a:t>
            </a:r>
          </a:p>
        </p:txBody>
      </p:sp>
      <p:sp>
        <p:nvSpPr>
          <p:cNvPr id="8" name="Heptagone 7">
            <a:extLst>
              <a:ext uri="{FF2B5EF4-FFF2-40B4-BE49-F238E27FC236}">
                <a16:creationId xmlns:a16="http://schemas.microsoft.com/office/drawing/2014/main" id="{2477056E-7AC4-7439-2A47-E9D5866736BC}"/>
              </a:ext>
            </a:extLst>
          </p:cNvPr>
          <p:cNvSpPr/>
          <p:nvPr/>
        </p:nvSpPr>
        <p:spPr>
          <a:xfrm>
            <a:off x="8331200" y="3100355"/>
            <a:ext cx="435600" cy="428400"/>
          </a:xfrm>
          <a:prstGeom prst="heptagon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tx1"/>
                </a:solidFill>
              </a:rPr>
              <a:t>3</a:t>
            </a:r>
          </a:p>
        </p:txBody>
      </p:sp>
      <p:sp>
        <p:nvSpPr>
          <p:cNvPr id="9" name="Heptagone 8">
            <a:extLst>
              <a:ext uri="{FF2B5EF4-FFF2-40B4-BE49-F238E27FC236}">
                <a16:creationId xmlns:a16="http://schemas.microsoft.com/office/drawing/2014/main" id="{D9B1C04D-6E2B-9450-63A7-F9D4AD6EFFC1}"/>
              </a:ext>
            </a:extLst>
          </p:cNvPr>
          <p:cNvSpPr/>
          <p:nvPr/>
        </p:nvSpPr>
        <p:spPr>
          <a:xfrm>
            <a:off x="8357001" y="4013583"/>
            <a:ext cx="435600" cy="428400"/>
          </a:xfrm>
          <a:prstGeom prst="heptagon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tx1"/>
                </a:solidFill>
              </a:rPr>
              <a:t>4</a:t>
            </a:r>
          </a:p>
        </p:txBody>
      </p:sp>
      <p:sp>
        <p:nvSpPr>
          <p:cNvPr id="10" name="Heptagone 9">
            <a:extLst>
              <a:ext uri="{FF2B5EF4-FFF2-40B4-BE49-F238E27FC236}">
                <a16:creationId xmlns:a16="http://schemas.microsoft.com/office/drawing/2014/main" id="{14843070-C2E5-B7FA-B0F8-6691AF9AD6C7}"/>
              </a:ext>
            </a:extLst>
          </p:cNvPr>
          <p:cNvSpPr/>
          <p:nvPr/>
        </p:nvSpPr>
        <p:spPr>
          <a:xfrm>
            <a:off x="6116320" y="5534814"/>
            <a:ext cx="435600" cy="428400"/>
          </a:xfrm>
          <a:prstGeom prst="heptagon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tx1"/>
                </a:solidFill>
              </a:rPr>
              <a:t>5</a:t>
            </a:r>
          </a:p>
        </p:txBody>
      </p:sp>
      <p:sp>
        <p:nvSpPr>
          <p:cNvPr id="11" name="Heptagone 10">
            <a:extLst>
              <a:ext uri="{FF2B5EF4-FFF2-40B4-BE49-F238E27FC236}">
                <a16:creationId xmlns:a16="http://schemas.microsoft.com/office/drawing/2014/main" id="{FA383C4B-B94B-E8B5-DC59-FFAD0B3499B6}"/>
              </a:ext>
            </a:extLst>
          </p:cNvPr>
          <p:cNvSpPr/>
          <p:nvPr/>
        </p:nvSpPr>
        <p:spPr>
          <a:xfrm>
            <a:off x="3911600" y="5534814"/>
            <a:ext cx="435600" cy="428400"/>
          </a:xfrm>
          <a:prstGeom prst="heptagon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tx1"/>
                </a:solidFill>
              </a:rPr>
              <a:t>6</a:t>
            </a:r>
          </a:p>
        </p:txBody>
      </p:sp>
      <p:sp>
        <p:nvSpPr>
          <p:cNvPr id="12" name="Heptagone 11">
            <a:extLst>
              <a:ext uri="{FF2B5EF4-FFF2-40B4-BE49-F238E27FC236}">
                <a16:creationId xmlns:a16="http://schemas.microsoft.com/office/drawing/2014/main" id="{E9FDABBC-B171-D257-DC9A-7B82D36CC808}"/>
              </a:ext>
            </a:extLst>
          </p:cNvPr>
          <p:cNvSpPr/>
          <p:nvPr/>
        </p:nvSpPr>
        <p:spPr>
          <a:xfrm>
            <a:off x="2966720" y="4003423"/>
            <a:ext cx="436880" cy="426720"/>
          </a:xfrm>
          <a:prstGeom prst="heptagon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tx1"/>
                </a:solidFill>
              </a:rPr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16424253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>
            <a:extLst>
              <a:ext uri="{FF2B5EF4-FFF2-40B4-BE49-F238E27FC236}">
                <a16:creationId xmlns:a16="http://schemas.microsoft.com/office/drawing/2014/main" id="{35E3EA69-4E0E-41BD-8095-A124225A2647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6719" y="1795847"/>
            <a:ext cx="4060481" cy="2318953"/>
          </a:xfrm>
        </p:spPr>
        <p:txBody>
          <a:bodyPr rtlCol="0">
            <a:noAutofit/>
          </a:bodyPr>
          <a:lstStyle/>
          <a:p>
            <a:pPr algn="ctr" rtl="0"/>
            <a:r>
              <a:rPr lang="fr-FR" sz="4000" b="1" dirty="0"/>
              <a:t>Une spécialité de la voie générale </a:t>
            </a:r>
            <a:r>
              <a:rPr lang="fr-FR" sz="4000" dirty="0"/>
              <a:t>à la fois </a:t>
            </a:r>
            <a:r>
              <a:rPr lang="fr-FR" sz="4000" u="sng" dirty="0"/>
              <a:t>scientifique</a:t>
            </a:r>
            <a:r>
              <a:rPr lang="fr-FR" sz="4000" dirty="0"/>
              <a:t> et </a:t>
            </a:r>
            <a:r>
              <a:rPr lang="fr-FR" sz="4000" u="sng" dirty="0"/>
              <a:t>technologique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65C3F5E8-DD76-2478-3041-5A8B2F5A199D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5325"/>
          <a:stretch/>
        </p:blipFill>
        <p:spPr bwMode="auto">
          <a:xfrm>
            <a:off x="771787" y="501650"/>
            <a:ext cx="713065" cy="729638"/>
          </a:xfrm>
          <a:prstGeom prst="rect">
            <a:avLst/>
          </a:prstGeom>
          <a:noFill/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C5464808-F476-6127-2705-90C20A41A7DD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2327" t="5616" r="3515" b="4947"/>
          <a:stretch/>
        </p:blipFill>
        <p:spPr>
          <a:xfrm>
            <a:off x="4419600" y="1231288"/>
            <a:ext cx="7683538" cy="4926576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9" name="Heptagone 8">
            <a:extLst>
              <a:ext uri="{FF2B5EF4-FFF2-40B4-BE49-F238E27FC236}">
                <a16:creationId xmlns:a16="http://schemas.microsoft.com/office/drawing/2014/main" id="{368AA5C5-9874-BE6A-0903-2EECB4536882}"/>
              </a:ext>
            </a:extLst>
          </p:cNvPr>
          <p:cNvSpPr/>
          <p:nvPr/>
        </p:nvSpPr>
        <p:spPr>
          <a:xfrm>
            <a:off x="2019159" y="1367447"/>
            <a:ext cx="435600" cy="428400"/>
          </a:xfrm>
          <a:prstGeom prst="heptagon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tx1"/>
                </a:solidFill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22434949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>
            <a:extLst>
              <a:ext uri="{FF2B5EF4-FFF2-40B4-BE49-F238E27FC236}">
                <a16:creationId xmlns:a16="http://schemas.microsoft.com/office/drawing/2014/main" id="{10F24382-CD97-8628-4907-F0D0729A52FF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7218" t="1918" r="21095" b="1166"/>
          <a:stretch/>
        </p:blipFill>
        <p:spPr>
          <a:xfrm>
            <a:off x="5262880" y="497840"/>
            <a:ext cx="6685280" cy="5902960"/>
          </a:xfrm>
          <a:prstGeom prst="rect">
            <a:avLst/>
          </a:prstGeom>
        </p:spPr>
      </p:pic>
      <p:sp>
        <p:nvSpPr>
          <p:cNvPr id="2" name="Sous-titre 2">
            <a:extLst>
              <a:ext uri="{FF2B5EF4-FFF2-40B4-BE49-F238E27FC236}">
                <a16:creationId xmlns:a16="http://schemas.microsoft.com/office/drawing/2014/main" id="{9ED026AC-3D85-1F74-A2F8-5777A719D498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4079" y="718887"/>
            <a:ext cx="4060481" cy="2318953"/>
          </a:xfrm>
        </p:spPr>
        <p:txBody>
          <a:bodyPr rtlCol="0">
            <a:noAutofit/>
          </a:bodyPr>
          <a:lstStyle/>
          <a:p>
            <a:pPr algn="ctr" rtl="0"/>
            <a:r>
              <a:rPr lang="fr-FR" sz="4000" b="1" dirty="0"/>
              <a:t>Une spécialité de la voie générale </a:t>
            </a:r>
            <a:r>
              <a:rPr lang="fr-FR" sz="4000" dirty="0"/>
              <a:t>Les coefficients des épreuves du Bac général </a:t>
            </a:r>
          </a:p>
          <a:p>
            <a:pPr algn="ctr" rtl="0"/>
            <a:r>
              <a:rPr lang="fr-FR" sz="4000" dirty="0">
                <a:sym typeface="Wingdings" panose="05000000000000000000" pitchFamily="2" charset="2"/>
              </a:rPr>
              <a:t></a:t>
            </a:r>
            <a:r>
              <a:rPr lang="fr-FR" sz="4000" dirty="0"/>
              <a:t> un poids fort attribué aux spécialités</a:t>
            </a:r>
            <a:endParaRPr lang="fr-FR" sz="4000" u="sng" dirty="0"/>
          </a:p>
        </p:txBody>
      </p:sp>
      <p:sp>
        <p:nvSpPr>
          <p:cNvPr id="3" name="Heptagone 2">
            <a:extLst>
              <a:ext uri="{FF2B5EF4-FFF2-40B4-BE49-F238E27FC236}">
                <a16:creationId xmlns:a16="http://schemas.microsoft.com/office/drawing/2014/main" id="{3DCBC3F4-C9A7-E056-56C0-7EEA2C9DA800}"/>
              </a:ext>
            </a:extLst>
          </p:cNvPr>
          <p:cNvSpPr/>
          <p:nvPr/>
        </p:nvSpPr>
        <p:spPr>
          <a:xfrm>
            <a:off x="2486519" y="290487"/>
            <a:ext cx="435600" cy="428400"/>
          </a:xfrm>
          <a:prstGeom prst="heptagon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tx1"/>
                </a:solidFill>
              </a:rPr>
              <a:t>1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1DDFD2D3-5DA2-016E-7942-3EF7B4E1BFC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5325"/>
          <a:stretch/>
        </p:blipFill>
        <p:spPr bwMode="auto">
          <a:xfrm>
            <a:off x="317545" y="133021"/>
            <a:ext cx="713065" cy="72963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658931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5031FE9-9059-4FE8-B4AC-9771F23A1B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84206" y="447916"/>
            <a:ext cx="8421688" cy="1325563"/>
          </a:xfrm>
        </p:spPr>
        <p:txBody>
          <a:bodyPr rtlCol="0">
            <a:normAutofit/>
          </a:bodyPr>
          <a:lstStyle/>
          <a:p>
            <a:pPr rtl="0"/>
            <a:r>
              <a:rPr lang="fr-FR" sz="3600" b="1" dirty="0"/>
              <a:t>LE CONTENU de la Formation</a:t>
            </a:r>
            <a:br>
              <a:rPr lang="fr-FR" sz="3600" dirty="0"/>
            </a:br>
            <a:r>
              <a:rPr lang="fr-FR" sz="3600" dirty="0">
                <a:solidFill>
                  <a:srgbClr val="0070C0"/>
                </a:solidFill>
              </a:rPr>
              <a:t>LES « hard </a:t>
            </a:r>
            <a:r>
              <a:rPr lang="fr-FR" sz="3600" dirty="0" err="1">
                <a:solidFill>
                  <a:srgbClr val="0070C0"/>
                </a:solidFill>
              </a:rPr>
              <a:t>skills</a:t>
            </a:r>
            <a:r>
              <a:rPr lang="fr-FR" sz="3600" dirty="0">
                <a:solidFill>
                  <a:srgbClr val="0070C0"/>
                </a:solidFill>
              </a:rPr>
              <a:t> »</a:t>
            </a:r>
          </a:p>
        </p:txBody>
      </p:sp>
      <p:sp>
        <p:nvSpPr>
          <p:cNvPr id="82" name="Espace réservé du numéro de diapositive 81">
            <a:extLst>
              <a:ext uri="{FF2B5EF4-FFF2-40B4-BE49-F238E27FC236}">
                <a16:creationId xmlns:a16="http://schemas.microsoft.com/office/drawing/2014/main" id="{CE36A058-BEC2-4BC5-A467-F2EB2A365051}"/>
              </a:ext>
            </a:extLst>
          </p:cNvPr>
          <p:cNvSpPr>
            <a:spLocks noGrp="1"/>
          </p:cNvSpPr>
          <p:nvPr>
            <p:ph type="sldNum" sz="quarter" idx="22"/>
          </p:nvPr>
        </p:nvSpPr>
        <p:spPr>
          <a:xfrm>
            <a:off x="8610600" y="6356350"/>
            <a:ext cx="2743200" cy="365125"/>
          </a:xfrm>
        </p:spPr>
        <p:txBody>
          <a:bodyPr rtlCol="0"/>
          <a:lstStyle/>
          <a:p>
            <a:pPr rtl="0"/>
            <a:fld id="{B5CEABB6-07DC-46E8-9B57-56EC44A396E5}" type="slidenum">
              <a:rPr lang="fr-FR" smtClean="0"/>
              <a:pPr rtl="0"/>
              <a:t>5</a:t>
            </a:fld>
            <a:endParaRPr lang="fr-FR"/>
          </a:p>
        </p:txBody>
      </p:sp>
      <p:pic>
        <p:nvPicPr>
          <p:cNvPr id="20" name="Image 19">
            <a:extLst>
              <a:ext uri="{FF2B5EF4-FFF2-40B4-BE49-F238E27FC236}">
                <a16:creationId xmlns:a16="http://schemas.microsoft.com/office/drawing/2014/main" id="{FF85DB5C-9362-2CA1-9BDF-25FC2CEA14F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66101" y="1775058"/>
            <a:ext cx="2857899" cy="2629267"/>
          </a:xfrm>
          <a:prstGeom prst="rect">
            <a:avLst/>
          </a:prstGeom>
        </p:spPr>
      </p:pic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D4A2EB3F-4D60-451F-8F45-7D6654D2FCD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060028" y="1997936"/>
            <a:ext cx="4031945" cy="592348"/>
          </a:xfrm>
          <a:solidFill>
            <a:schemeClr val="bg1"/>
          </a:solidFill>
        </p:spPr>
        <p:txBody>
          <a:bodyPr vert="horz" lIns="91440" tIns="45720" rIns="91440" bIns="45720" rtlCol="0" anchor="t">
            <a:normAutofit/>
          </a:bodyPr>
          <a:lstStyle/>
          <a:p>
            <a:pPr rtl="0"/>
            <a:r>
              <a:rPr lang="fr-FR" dirty="0"/>
              <a:t>Ingénierie système</a:t>
            </a:r>
          </a:p>
        </p:txBody>
      </p:sp>
      <p:sp>
        <p:nvSpPr>
          <p:cNvPr id="21" name="Espace réservé du contenu 2">
            <a:extLst>
              <a:ext uri="{FF2B5EF4-FFF2-40B4-BE49-F238E27FC236}">
                <a16:creationId xmlns:a16="http://schemas.microsoft.com/office/drawing/2014/main" id="{54B2D975-4335-1385-F4D7-C16AC61A90A8}"/>
              </a:ext>
            </a:extLst>
          </p:cNvPr>
          <p:cNvSpPr txBox="1">
            <a:spLocks/>
          </p:cNvSpPr>
          <p:nvPr/>
        </p:nvSpPr>
        <p:spPr>
          <a:xfrm>
            <a:off x="7321855" y="1997936"/>
            <a:ext cx="4031945" cy="592348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t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en-US" sz="2000" kern="1200" spc="150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/>
              <a:t>Energétique</a:t>
            </a:r>
          </a:p>
        </p:txBody>
      </p:sp>
      <p:sp>
        <p:nvSpPr>
          <p:cNvPr id="24" name="Espace réservé du contenu 2">
            <a:extLst>
              <a:ext uri="{FF2B5EF4-FFF2-40B4-BE49-F238E27FC236}">
                <a16:creationId xmlns:a16="http://schemas.microsoft.com/office/drawing/2014/main" id="{BFE22598-DA82-C514-BDED-65056CE272AE}"/>
              </a:ext>
            </a:extLst>
          </p:cNvPr>
          <p:cNvSpPr txBox="1">
            <a:spLocks/>
          </p:cNvSpPr>
          <p:nvPr/>
        </p:nvSpPr>
        <p:spPr>
          <a:xfrm>
            <a:off x="7321855" y="3596434"/>
            <a:ext cx="4031945" cy="592348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t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en-US" sz="2000" kern="1200" spc="150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/>
              <a:t>Numérique</a:t>
            </a:r>
          </a:p>
        </p:txBody>
      </p:sp>
      <p:sp>
        <p:nvSpPr>
          <p:cNvPr id="29" name="Espace réservé du contenu 2">
            <a:extLst>
              <a:ext uri="{FF2B5EF4-FFF2-40B4-BE49-F238E27FC236}">
                <a16:creationId xmlns:a16="http://schemas.microsoft.com/office/drawing/2014/main" id="{75D6A271-0343-28F8-81F9-DCE79E2329B5}"/>
              </a:ext>
            </a:extLst>
          </p:cNvPr>
          <p:cNvSpPr txBox="1">
            <a:spLocks/>
          </p:cNvSpPr>
          <p:nvPr/>
        </p:nvSpPr>
        <p:spPr>
          <a:xfrm>
            <a:off x="1060027" y="3596434"/>
            <a:ext cx="4031945" cy="592348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t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en-US" sz="2000" kern="1200" spc="150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/>
              <a:t>Mécanique</a:t>
            </a:r>
          </a:p>
        </p:txBody>
      </p:sp>
      <p:sp>
        <p:nvSpPr>
          <p:cNvPr id="30" name="Espace réservé du contenu 2">
            <a:extLst>
              <a:ext uri="{FF2B5EF4-FFF2-40B4-BE49-F238E27FC236}">
                <a16:creationId xmlns:a16="http://schemas.microsoft.com/office/drawing/2014/main" id="{0293D2F3-4296-30B1-D119-EB8BB907D97E}"/>
              </a:ext>
            </a:extLst>
          </p:cNvPr>
          <p:cNvSpPr txBox="1">
            <a:spLocks/>
          </p:cNvSpPr>
          <p:nvPr/>
        </p:nvSpPr>
        <p:spPr>
          <a:xfrm>
            <a:off x="4666101" y="1775058"/>
            <a:ext cx="672727" cy="592348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t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en-US" sz="2000" kern="1200" spc="150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FR" dirty="0"/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B8BD7182-2ED2-C428-7ECF-70D49B4C7581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5325"/>
          <a:stretch/>
        </p:blipFill>
        <p:spPr bwMode="auto">
          <a:xfrm>
            <a:off x="481667" y="359817"/>
            <a:ext cx="713065" cy="729638"/>
          </a:xfrm>
          <a:prstGeom prst="rect">
            <a:avLst/>
          </a:prstGeom>
          <a:noFill/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5F4A8159-7890-3AEA-52CE-7241A8C06622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r="6673"/>
          <a:stretch/>
        </p:blipFill>
        <p:spPr>
          <a:xfrm>
            <a:off x="3379564" y="4455490"/>
            <a:ext cx="5515784" cy="1714631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32FB121A-C5C6-C93B-5DB4-4CB5FDF84693}"/>
              </a:ext>
            </a:extLst>
          </p:cNvPr>
          <p:cNvSpPr/>
          <p:nvPr/>
        </p:nvSpPr>
        <p:spPr>
          <a:xfrm>
            <a:off x="1513840" y="1666240"/>
            <a:ext cx="9839960" cy="4690110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Heptagone 7">
            <a:extLst>
              <a:ext uri="{FF2B5EF4-FFF2-40B4-BE49-F238E27FC236}">
                <a16:creationId xmlns:a16="http://schemas.microsoft.com/office/drawing/2014/main" id="{94D7B108-C684-D0D5-0FFC-4CAEA0986F79}"/>
              </a:ext>
            </a:extLst>
          </p:cNvPr>
          <p:cNvSpPr/>
          <p:nvPr/>
        </p:nvSpPr>
        <p:spPr>
          <a:xfrm>
            <a:off x="1992000" y="628678"/>
            <a:ext cx="435600" cy="428400"/>
          </a:xfrm>
          <a:prstGeom prst="heptagon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tx1"/>
                </a:solidFill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159392080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ous-titre 2">
            <a:extLst>
              <a:ext uri="{FF2B5EF4-FFF2-40B4-BE49-F238E27FC236}">
                <a16:creationId xmlns:a16="http://schemas.microsoft.com/office/drawing/2014/main" id="{E71EA75E-3FD3-5BB3-C362-7616647625E7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2560" y="504800"/>
            <a:ext cx="2810801" cy="2318953"/>
          </a:xfrm>
        </p:spPr>
        <p:txBody>
          <a:bodyPr rtlCol="0">
            <a:noAutofit/>
          </a:bodyPr>
          <a:lstStyle/>
          <a:p>
            <a:pPr algn="ctr" rtl="0"/>
            <a:r>
              <a:rPr lang="fr-FR" sz="4000" b="1" dirty="0"/>
              <a:t>Le contenu de la formation </a:t>
            </a:r>
            <a:r>
              <a:rPr lang="fr-FR" sz="4000" dirty="0"/>
              <a:t>de l’année de Première Spécialité Sciences de l’ingénieur</a:t>
            </a:r>
            <a:endParaRPr lang="fr-FR" sz="4000" b="1" dirty="0"/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161FEEE3-11B8-50E4-9A6B-C16B1ED201F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0880" y="243277"/>
            <a:ext cx="8798560" cy="6384223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5" name="Heptagone 4">
            <a:extLst>
              <a:ext uri="{FF2B5EF4-FFF2-40B4-BE49-F238E27FC236}">
                <a16:creationId xmlns:a16="http://schemas.microsoft.com/office/drawing/2014/main" id="{64F1B996-7717-A52C-1A65-144D9FAD3780}"/>
              </a:ext>
            </a:extLst>
          </p:cNvPr>
          <p:cNvSpPr/>
          <p:nvPr/>
        </p:nvSpPr>
        <p:spPr>
          <a:xfrm>
            <a:off x="1350160" y="290600"/>
            <a:ext cx="435600" cy="428400"/>
          </a:xfrm>
          <a:prstGeom prst="heptagon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tx1"/>
                </a:solidFill>
              </a:rPr>
              <a:t>2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C45FBBBE-FDD7-1CB8-987A-325C2D7B09A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5325"/>
          <a:stretch/>
        </p:blipFill>
        <p:spPr bwMode="auto">
          <a:xfrm>
            <a:off x="271068" y="32881"/>
            <a:ext cx="713065" cy="72963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0957454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id="{219D9CA4-FDD0-DC06-EAF3-592BD924A76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81680" y="838870"/>
            <a:ext cx="8737600" cy="518026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5" name="Titre 1">
            <a:extLst>
              <a:ext uri="{FF2B5EF4-FFF2-40B4-BE49-F238E27FC236}">
                <a16:creationId xmlns:a16="http://schemas.microsoft.com/office/drawing/2014/main" id="{61ABAFB6-BF76-63A2-F0B3-234ABDC733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" y="2705568"/>
            <a:ext cx="3220720" cy="1446863"/>
          </a:xfrm>
        </p:spPr>
        <p:txBody>
          <a:bodyPr rtlCol="0">
            <a:noAutofit/>
          </a:bodyPr>
          <a:lstStyle/>
          <a:p>
            <a:pPr rtl="0"/>
            <a:r>
              <a:rPr lang="fr-FR" sz="2400" b="1" dirty="0"/>
              <a:t>Les activités proposées : </a:t>
            </a:r>
            <a:r>
              <a:rPr lang="fr-FR" sz="2400" dirty="0"/>
              <a:t>des activités variées et complémentaires</a:t>
            </a:r>
          </a:p>
        </p:txBody>
      </p:sp>
      <p:sp>
        <p:nvSpPr>
          <p:cNvPr id="6" name="Heptagone 5">
            <a:extLst>
              <a:ext uri="{FF2B5EF4-FFF2-40B4-BE49-F238E27FC236}">
                <a16:creationId xmlns:a16="http://schemas.microsoft.com/office/drawing/2014/main" id="{C3A35890-34DE-1BF7-C4D3-F030DA249897}"/>
              </a:ext>
            </a:extLst>
          </p:cNvPr>
          <p:cNvSpPr/>
          <p:nvPr/>
        </p:nvSpPr>
        <p:spPr>
          <a:xfrm>
            <a:off x="1235720" y="1904868"/>
            <a:ext cx="435600" cy="428400"/>
          </a:xfrm>
          <a:prstGeom prst="heptagon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tx1"/>
                </a:solidFill>
              </a:rPr>
              <a:t>3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BA07CDCB-86EC-BAE7-74CD-110BC3BC2AA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5325"/>
          <a:stretch/>
        </p:blipFill>
        <p:spPr bwMode="auto">
          <a:xfrm>
            <a:off x="263787" y="237490"/>
            <a:ext cx="713065" cy="72963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91643317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>
            <a:extLst>
              <a:ext uri="{FF2B5EF4-FFF2-40B4-BE49-F238E27FC236}">
                <a16:creationId xmlns:a16="http://schemas.microsoft.com/office/drawing/2014/main" id="{0BD2550C-D5EA-73A1-4FED-5F3942696BB2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5325"/>
          <a:stretch/>
        </p:blipFill>
        <p:spPr bwMode="auto">
          <a:xfrm>
            <a:off x="306992" y="136525"/>
            <a:ext cx="713065" cy="729638"/>
          </a:xfrm>
          <a:prstGeom prst="rect">
            <a:avLst/>
          </a:prstGeom>
          <a:noFill/>
        </p:spPr>
      </p:pic>
      <p:sp>
        <p:nvSpPr>
          <p:cNvPr id="8" name="Titre 1">
            <a:extLst>
              <a:ext uri="{FF2B5EF4-FFF2-40B4-BE49-F238E27FC236}">
                <a16:creationId xmlns:a16="http://schemas.microsoft.com/office/drawing/2014/main" id="{D2A2FA9A-7BFB-6395-A960-BCADAC9A2826}"/>
              </a:ext>
            </a:extLst>
          </p:cNvPr>
          <p:cNvSpPr txBox="1">
            <a:spLocks/>
          </p:cNvSpPr>
          <p:nvPr/>
        </p:nvSpPr>
        <p:spPr>
          <a:xfrm>
            <a:off x="535940" y="3107571"/>
            <a:ext cx="2743200" cy="1446863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800" kern="1200" cap="all" spc="150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2400" b="1" dirty="0"/>
              <a:t>Les activités proposées : </a:t>
            </a:r>
            <a:r>
              <a:rPr lang="fr-FR" sz="2400" dirty="0"/>
              <a:t>Une Démarche scientifique Appliquée à l’ingénierie</a:t>
            </a:r>
          </a:p>
        </p:txBody>
      </p:sp>
      <p:sp>
        <p:nvSpPr>
          <p:cNvPr id="9" name="Heptagone 8">
            <a:extLst>
              <a:ext uri="{FF2B5EF4-FFF2-40B4-BE49-F238E27FC236}">
                <a16:creationId xmlns:a16="http://schemas.microsoft.com/office/drawing/2014/main" id="{957E6859-7FA8-1AED-7801-4CB46FDBB82E}"/>
              </a:ext>
            </a:extLst>
          </p:cNvPr>
          <p:cNvSpPr/>
          <p:nvPr/>
        </p:nvSpPr>
        <p:spPr>
          <a:xfrm>
            <a:off x="1471940" y="1992413"/>
            <a:ext cx="435600" cy="428400"/>
          </a:xfrm>
          <a:prstGeom prst="heptagon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tx1"/>
                </a:solidFill>
              </a:rPr>
              <a:t>3</a:t>
            </a:r>
          </a:p>
        </p:txBody>
      </p:sp>
      <p:pic>
        <p:nvPicPr>
          <p:cNvPr id="2050" name="Picture 2" descr="image6">
            <a:extLst>
              <a:ext uri="{FF2B5EF4-FFF2-40B4-BE49-F238E27FC236}">
                <a16:creationId xmlns:a16="http://schemas.microsoft.com/office/drawing/2014/main" id="{9B6AE39E-4B42-3722-4337-4C939B9B43E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5061" y="680720"/>
            <a:ext cx="7943414" cy="5496559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2017393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5031FE9-9059-4FE8-B4AC-9771F23A1B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4960" y="2023686"/>
            <a:ext cx="5140960" cy="1446863"/>
          </a:xfrm>
        </p:spPr>
        <p:txBody>
          <a:bodyPr rtlCol="0">
            <a:noAutofit/>
          </a:bodyPr>
          <a:lstStyle/>
          <a:p>
            <a:pPr rtl="0"/>
            <a:r>
              <a:rPr lang="fr-FR" b="1" dirty="0"/>
              <a:t>Les activités proposées : </a:t>
            </a:r>
            <a:r>
              <a:rPr lang="fr-FR" dirty="0"/>
              <a:t>Particularités de la spécialité Sciences de l’ingénieur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D4A2EB3F-4D60-451F-8F45-7D6654D2FCD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877487" y="4970735"/>
            <a:ext cx="5433204" cy="365125"/>
          </a:xfrm>
        </p:spPr>
        <p:txBody>
          <a:bodyPr vert="horz" lIns="91440" tIns="45720" rIns="91440" bIns="45720" rtlCol="0" anchor="t">
            <a:noAutofit/>
          </a:bodyPr>
          <a:lstStyle/>
          <a:p>
            <a:pPr rtl="0"/>
            <a:r>
              <a:rPr lang="fr-FR" sz="2800" dirty="0"/>
              <a:t>Choix fort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AC1C80FB-53F9-42EE-B1E6-D0F998EC5DFA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5878720" y="5414691"/>
            <a:ext cx="5431971" cy="557950"/>
          </a:xfrm>
        </p:spPr>
        <p:txBody>
          <a:bodyPr rtlCol="0">
            <a:noAutofit/>
          </a:bodyPr>
          <a:lstStyle/>
          <a:p>
            <a:pPr rtl="0"/>
            <a:r>
              <a:rPr lang="fr-FR" sz="1800" dirty="0"/>
              <a:t>90% des élèves ayant choisi la spécialité SI poursuivent ensuite dans l’ingénierie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E81BA2B5-6A90-4204-ABDD-7183FBB03A02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5877487" y="765998"/>
            <a:ext cx="5433204" cy="365125"/>
          </a:xfrm>
        </p:spPr>
        <p:txBody>
          <a:bodyPr rtlCol="0">
            <a:noAutofit/>
          </a:bodyPr>
          <a:lstStyle/>
          <a:p>
            <a:pPr rtl="0"/>
            <a:r>
              <a:rPr lang="fr-FR" sz="2800" dirty="0"/>
              <a:t>Enseignement contextualisé</a:t>
            </a:r>
          </a:p>
        </p:txBody>
      </p:sp>
      <p:sp>
        <p:nvSpPr>
          <p:cNvPr id="6" name="Espace réservé du texte 5">
            <a:extLst>
              <a:ext uri="{FF2B5EF4-FFF2-40B4-BE49-F238E27FC236}">
                <a16:creationId xmlns:a16="http://schemas.microsoft.com/office/drawing/2014/main" id="{7E7D4C34-22A0-4D54-A07D-E1E9A11463E5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5881186" y="1146538"/>
            <a:ext cx="5431971" cy="557950"/>
          </a:xfrm>
        </p:spPr>
        <p:txBody>
          <a:bodyPr rtlCol="0">
            <a:noAutofit/>
          </a:bodyPr>
          <a:lstStyle/>
          <a:p>
            <a:pPr rtl="0"/>
            <a:r>
              <a:rPr lang="fr-FR" sz="1800" dirty="0"/>
              <a:t>Nos études portent toujours sur des systèmes concrets avec des exigences précises à atteindre</a:t>
            </a:r>
          </a:p>
        </p:txBody>
      </p:sp>
      <p:sp>
        <p:nvSpPr>
          <p:cNvPr id="7" name="Espace réservé du texte 6">
            <a:extLst>
              <a:ext uri="{FF2B5EF4-FFF2-40B4-BE49-F238E27FC236}">
                <a16:creationId xmlns:a16="http://schemas.microsoft.com/office/drawing/2014/main" id="{301D392D-FB66-47A0-B628-5ADE822A2CFF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5879953" y="2023686"/>
            <a:ext cx="5433204" cy="365125"/>
          </a:xfrm>
        </p:spPr>
        <p:txBody>
          <a:bodyPr rtlCol="0">
            <a:noAutofit/>
          </a:bodyPr>
          <a:lstStyle/>
          <a:p>
            <a:pPr rtl="0"/>
            <a:r>
              <a:rPr lang="fr-FR" sz="2800" dirty="0"/>
              <a:t>Travail en petits groupes </a:t>
            </a:r>
          </a:p>
        </p:txBody>
      </p:sp>
      <p:sp>
        <p:nvSpPr>
          <p:cNvPr id="8" name="Espace réservé du texte 7">
            <a:extLst>
              <a:ext uri="{FF2B5EF4-FFF2-40B4-BE49-F238E27FC236}">
                <a16:creationId xmlns:a16="http://schemas.microsoft.com/office/drawing/2014/main" id="{51C26CE0-2506-4B44-A26F-C12BFA5B18B5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5896276" y="2410768"/>
            <a:ext cx="5431971" cy="557950"/>
          </a:xfrm>
        </p:spPr>
        <p:txBody>
          <a:bodyPr rtlCol="0">
            <a:normAutofit/>
          </a:bodyPr>
          <a:lstStyle/>
          <a:p>
            <a:pPr rtl="0"/>
            <a:r>
              <a:rPr lang="fr-FR" sz="1800" dirty="0"/>
              <a:t>Travail en équipe souhaité et encouragé</a:t>
            </a:r>
          </a:p>
        </p:txBody>
      </p:sp>
      <p:sp>
        <p:nvSpPr>
          <p:cNvPr id="9" name="Espace réservé du texte 8">
            <a:extLst>
              <a:ext uri="{FF2B5EF4-FFF2-40B4-BE49-F238E27FC236}">
                <a16:creationId xmlns:a16="http://schemas.microsoft.com/office/drawing/2014/main" id="{868F40F8-BF35-45E9-B3DD-5436362D746E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>
          <a:xfrm>
            <a:off x="5877487" y="3001925"/>
            <a:ext cx="5433204" cy="365125"/>
          </a:xfrm>
        </p:spPr>
        <p:txBody>
          <a:bodyPr rtlCol="0">
            <a:noAutofit/>
          </a:bodyPr>
          <a:lstStyle/>
          <a:p>
            <a:pPr rtl="0"/>
            <a:r>
              <a:rPr lang="fr-FR" sz="2800" dirty="0"/>
              <a:t>Travail sur des projets</a:t>
            </a:r>
          </a:p>
        </p:txBody>
      </p:sp>
      <p:sp>
        <p:nvSpPr>
          <p:cNvPr id="10" name="Espace réservé du texte 9">
            <a:extLst>
              <a:ext uri="{FF2B5EF4-FFF2-40B4-BE49-F238E27FC236}">
                <a16:creationId xmlns:a16="http://schemas.microsoft.com/office/drawing/2014/main" id="{7F39C97C-2DDC-4706-B96C-B02FAE53A426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>
          <a:xfrm>
            <a:off x="5877487" y="3427714"/>
            <a:ext cx="5431971" cy="557950"/>
          </a:xfrm>
        </p:spPr>
        <p:txBody>
          <a:bodyPr rtlCol="0">
            <a:normAutofit/>
          </a:bodyPr>
          <a:lstStyle/>
          <a:p>
            <a:pPr rtl="0"/>
            <a:r>
              <a:rPr lang="fr-FR" sz="1800" dirty="0"/>
              <a:t>Projet de fin de Terminale support du grand oral</a:t>
            </a:r>
          </a:p>
        </p:txBody>
      </p:sp>
      <p:sp>
        <p:nvSpPr>
          <p:cNvPr id="11" name="Espace réservé du texte 8">
            <a:extLst>
              <a:ext uri="{FF2B5EF4-FFF2-40B4-BE49-F238E27FC236}">
                <a16:creationId xmlns:a16="http://schemas.microsoft.com/office/drawing/2014/main" id="{BCDFC60D-6E9E-9CBB-B887-84D6A3E74C9E}"/>
              </a:ext>
            </a:extLst>
          </p:cNvPr>
          <p:cNvSpPr txBox="1">
            <a:spLocks/>
          </p:cNvSpPr>
          <p:nvPr/>
        </p:nvSpPr>
        <p:spPr>
          <a:xfrm>
            <a:off x="6132141" y="3840920"/>
            <a:ext cx="5221658" cy="67891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en-US" sz="2000" kern="1200" spc="150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i="1" dirty="0">
                <a:solidFill>
                  <a:srgbClr val="0070C0"/>
                </a:solidFill>
              </a:rPr>
              <a:t>=&gt; Développement des « Soft </a:t>
            </a:r>
            <a:r>
              <a:rPr lang="fr-FR" i="1" dirty="0" err="1">
                <a:solidFill>
                  <a:srgbClr val="0070C0"/>
                </a:solidFill>
              </a:rPr>
              <a:t>skills</a:t>
            </a:r>
            <a:r>
              <a:rPr lang="fr-FR" i="1" dirty="0">
                <a:solidFill>
                  <a:srgbClr val="0070C0"/>
                </a:solidFill>
              </a:rPr>
              <a:t> » très appréciées par l’enseignement supérieur et les entreprises</a:t>
            </a:r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EEB76BD2-C27A-FD77-A1EC-A3BDF426135E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5325"/>
          <a:stretch/>
        </p:blipFill>
        <p:spPr bwMode="auto">
          <a:xfrm>
            <a:off x="314960" y="218922"/>
            <a:ext cx="713065" cy="729638"/>
          </a:xfrm>
          <a:prstGeom prst="rect">
            <a:avLst/>
          </a:prstGeom>
          <a:noFill/>
        </p:spPr>
      </p:pic>
      <p:sp>
        <p:nvSpPr>
          <p:cNvPr id="15" name="Heptagone 14">
            <a:extLst>
              <a:ext uri="{FF2B5EF4-FFF2-40B4-BE49-F238E27FC236}">
                <a16:creationId xmlns:a16="http://schemas.microsoft.com/office/drawing/2014/main" id="{FD51EBDD-042B-8CB2-A4A3-6D0110217B30}"/>
              </a:ext>
            </a:extLst>
          </p:cNvPr>
          <p:cNvSpPr/>
          <p:nvPr/>
        </p:nvSpPr>
        <p:spPr>
          <a:xfrm>
            <a:off x="2449840" y="1285108"/>
            <a:ext cx="435600" cy="428400"/>
          </a:xfrm>
          <a:prstGeom prst="heptagon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tx1"/>
                </a:solidFill>
              </a:rPr>
              <a:t>3</a:t>
            </a:r>
          </a:p>
        </p:txBody>
      </p:sp>
      <p:pic>
        <p:nvPicPr>
          <p:cNvPr id="19" name="Image 18">
            <a:extLst>
              <a:ext uri="{FF2B5EF4-FFF2-40B4-BE49-F238E27FC236}">
                <a16:creationId xmlns:a16="http://schemas.microsoft.com/office/drawing/2014/main" id="{C872F1C7-EFD9-177E-200B-304E422D4DB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4960" y="3470549"/>
            <a:ext cx="5140960" cy="2932695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844941827"/>
      </p:ext>
    </p:extLst>
  </p:cSld>
  <p:clrMapOvr>
    <a:masterClrMapping/>
  </p:clrMapOvr>
</p:sld>
</file>

<file path=ppt/theme/theme1.xml><?xml version="1.0" encoding="utf-8"?>
<a:theme xmlns:a="http://schemas.openxmlformats.org/drawingml/2006/main" name="Monoligne">
  <a:themeElements>
    <a:clrScheme name="Custom 167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FBF4EF"/>
      </a:accent1>
      <a:accent2>
        <a:srgbClr val="F7F6F3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Custom 56">
      <a:majorFont>
        <a:latin typeface="Tenorite"/>
        <a:ea typeface=""/>
        <a:cs typeface=""/>
      </a:majorFont>
      <a:minorFont>
        <a:latin typeface="Tenorite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_53329035_TF56180624_Win32" id="{86818CA5-A7A1-4A11-825D-121ACC2F2553}" vid="{B15E7544-D123-4273-B0AB-D8F961E44E29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F111ED35F8CC479449609E8A0923A6" ma:contentTypeVersion="20" ma:contentTypeDescription="Create a new document." ma:contentTypeScope="" ma:versionID="1267097ee5f5874adfcc408041ae252e">
  <xsd:schema xmlns:xsd="http://www.w3.org/2001/XMLSchema" xmlns:xs="http://www.w3.org/2001/XMLSchema" xmlns:p="http://schemas.microsoft.com/office/2006/metadata/properties" xmlns:ns1="http://schemas.microsoft.com/sharepoint/v3" xmlns:ns2="71af3243-3dd4-4a8d-8c0d-dd76da1f02a5" xmlns:ns3="16c05727-aa75-4e4a-9b5f-8a80a1165891" xmlns:ns4="230e9df3-be65-4c73-a93b-d1236ebd677e" targetNamespace="http://schemas.microsoft.com/office/2006/metadata/properties" ma:root="true" ma:fieldsID="395891a93df65b14727750f2c06c306c" ns1:_="" ns2:_="" ns3:_="" ns4:_="">
    <xsd:import namespace="http://schemas.microsoft.com/sharepoint/v3"/>
    <xsd:import namespace="71af3243-3dd4-4a8d-8c0d-dd76da1f02a5"/>
    <xsd:import namespace="16c05727-aa75-4e4a-9b5f-8a80a1165891"/>
    <xsd:import namespace="230e9df3-be65-4c73-a93b-d1236ebd677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2:MediaServiceAutoTags" minOccurs="0"/>
                <xsd:element ref="ns2:MediaServiceEventHashCode" minOccurs="0"/>
                <xsd:element ref="ns2:MediaServiceGenerationTim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Status" minOccurs="0"/>
                <xsd:element ref="ns1:_ip_UnifiedCompliancePolicyProperties" minOccurs="0"/>
                <xsd:element ref="ns1:_ip_UnifiedCompliancePolicyUIAction" minOccurs="0"/>
                <xsd:element ref="ns2:Image" minOccurs="0"/>
                <xsd:element ref="ns4:TaxCatchAll" minOccurs="0"/>
                <xsd:element ref="ns2:ImageTagsTaxHTField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20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21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af3243-3dd4-4a8d-8c0d-dd76da1f02a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fals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Status" ma:index="19" nillable="true" ma:displayName="Status" ma:default="Not started" ma:format="Dropdown" ma:internalName="Status">
      <xsd:simpleType>
        <xsd:restriction base="dms:Choice">
          <xsd:enumeration value="Not started"/>
          <xsd:enumeration value="In Progress"/>
          <xsd:enumeration value="Completed"/>
        </xsd:restriction>
      </xsd:simpleType>
    </xsd:element>
    <xsd:element name="Image" ma:index="22" nillable="true" ma:displayName="Image" ma:format="Image" ma:internalName="Imag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ImageTagsTaxHTField" ma:index="25" nillable="true" ma:taxonomy="true" ma:internalName="ImageTagsTaxHTField" ma:taxonomyFieldName="MediaServiceImageTags" ma:displayName="Image Tags" ma:readOnly="false" ma:fieldId="{5cf76f15-5ced-4ddc-b409-7134ff3c332f}" ma:taxonomyMulti="true" ma:sspId="e385fb40-52d4-4fae-9c5b-3e8ff8a5878e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c05727-aa75-4e4a-9b5f-8a80a1165891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30e9df3-be65-4c73-a93b-d1236ebd677e" elementFormDefault="qualified">
    <xsd:import namespace="http://schemas.microsoft.com/office/2006/documentManagement/types"/>
    <xsd:import namespace="http://schemas.microsoft.com/office/infopath/2007/PartnerControls"/>
    <xsd:element name="TaxCatchAll" ma:index="23" nillable="true" ma:displayName="Taxonomy Catch All Column" ma:hidden="true" ma:list="{3f6bfcbc-3db3-4ae6-bd76-326f0798ad28}" ma:internalName="TaxCatchAll" ma:showField="CatchAllData" ma:web="16c05727-aa75-4e4a-9b5f-8a80a116589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Image xmlns="71af3243-3dd4-4a8d-8c0d-dd76da1f02a5">
      <Url xsi:nil="true"/>
      <Description xsi:nil="true"/>
    </Image>
    <Status xmlns="71af3243-3dd4-4a8d-8c0d-dd76da1f02a5">Not started</Status>
    <_ip_UnifiedCompliancePolicyProperties xmlns="http://schemas.microsoft.com/sharepoint/v3" xsi:nil="true"/>
    <ImageTagsTaxHTField xmlns="71af3243-3dd4-4a8d-8c0d-dd76da1f02a5">
      <Terms xmlns="http://schemas.microsoft.com/office/infopath/2007/PartnerControls"/>
    </ImageTagsTaxHTField>
    <TaxCatchAll xmlns="230e9df3-be65-4c73-a93b-d1236ebd677e"/>
    <MediaServiceKeyPoints xmlns="71af3243-3dd4-4a8d-8c0d-dd76da1f02a5" xsi:nil="true"/>
  </documentManagement>
</p:properties>
</file>

<file path=customXml/itemProps1.xml><?xml version="1.0" encoding="utf-8"?>
<ds:datastoreItem xmlns:ds="http://schemas.openxmlformats.org/officeDocument/2006/customXml" ds:itemID="{64CF2EF3-001F-4BE9-81B3-86ECBBF9425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71af3243-3dd4-4a8d-8c0d-dd76da1f02a5"/>
    <ds:schemaRef ds:uri="16c05727-aa75-4e4a-9b5f-8a80a1165891"/>
    <ds:schemaRef ds:uri="230e9df3-be65-4c73-a93b-d1236ebd677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42BC90D6-94CF-42F7-AAC4-9CF6824C54D5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7F97B18F-50BC-4F30-8373-93489E845F83}">
  <ds:schemaRefs>
    <ds:schemaRef ds:uri="http://purl.org/dc/dcmitype/"/>
    <ds:schemaRef ds:uri="http://www.w3.org/XML/1998/namespace"/>
    <ds:schemaRef ds:uri="http://purl.org/dc/elements/1.1/"/>
    <ds:schemaRef ds:uri="http://schemas.microsoft.com/office/2006/documentManagement/types"/>
    <ds:schemaRef ds:uri="http://schemas.microsoft.com/sharepoint/v3"/>
    <ds:schemaRef ds:uri="230e9df3-be65-4c73-a93b-d1236ebd677e"/>
    <ds:schemaRef ds:uri="http://schemas.microsoft.com/office/infopath/2007/PartnerControls"/>
    <ds:schemaRef ds:uri="http://schemas.openxmlformats.org/package/2006/metadata/core-properties"/>
    <ds:schemaRef ds:uri="16c05727-aa75-4e4a-9b5f-8a80a1165891"/>
    <ds:schemaRef ds:uri="71af3243-3dd4-4a8d-8c0d-dd76da1f02a5"/>
    <ds:schemaRef ds:uri="http://schemas.microsoft.com/office/2006/metadata/properties"/>
    <ds:schemaRef ds:uri="http://purl.org/dc/terms/"/>
  </ds:schemaRefs>
</ds:datastoreItem>
</file>

<file path=docMetadata/LabelInfo.xml><?xml version="1.0" encoding="utf-8"?>
<clbl:labelList xmlns:clbl="http://schemas.microsoft.com/office/2020/mipLabelMetadata">
  <clbl:label id="{f42aa342-8706-4288-bd11-ebb85995028c}" enabled="1" method="Standard" siteId="{72f988bf-86f1-41af-91ab-2d7cd011db47}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Argumentaire de vente clair et minimaliste</Template>
  <TotalTime>397</TotalTime>
  <Words>441</Words>
  <Application>Microsoft Office PowerPoint</Application>
  <PresentationFormat>Grand écran</PresentationFormat>
  <Paragraphs>80</Paragraphs>
  <Slides>18</Slides>
  <Notes>10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18</vt:i4>
      </vt:variant>
    </vt:vector>
  </HeadingPairs>
  <TitlesOfParts>
    <vt:vector size="23" baseType="lpstr">
      <vt:lpstr>Arial</vt:lpstr>
      <vt:lpstr>Calibri</vt:lpstr>
      <vt:lpstr>Tenorite</vt:lpstr>
      <vt:lpstr>Wingdings</vt:lpstr>
      <vt:lpstr>Monoligne</vt:lpstr>
      <vt:lpstr>Présentation PowerPoint</vt:lpstr>
      <vt:lpstr>SOMMAIRE Présentation Spécialité  Sciences de l’ingénieur   Lycée Carriat </vt:lpstr>
      <vt:lpstr>Présentation PowerPoint</vt:lpstr>
      <vt:lpstr>Présentation PowerPoint</vt:lpstr>
      <vt:lpstr>LE CONTENU de la Formation LES « hard skills »</vt:lpstr>
      <vt:lpstr>Présentation PowerPoint</vt:lpstr>
      <vt:lpstr>Les activités proposées : des activités variées et complémentaires</vt:lpstr>
      <vt:lpstr>Présentation PowerPoint</vt:lpstr>
      <vt:lpstr>Les activités proposées : Particularités de la spécialité Sciences de l’ingénieur</vt:lpstr>
      <vt:lpstr>Pour qui ? Les profils d’élèves en spécialité Sciences de l’ingénieur</vt:lpstr>
      <vt:lpstr>Pour qui ? Les élèves qui apprécient la langue anglaise sont les bienvenus en spécialité Sciences de l’ingénieur</vt:lpstr>
      <vt:lpstr>Quelles Associations ? Couplages de spécialités (avec LES SI) les plus courants en Première Générale : </vt:lpstr>
      <vt:lpstr>Quelles Associations ? Les possibilités offertes AVEC la Spé SI en Terminale selon 3 types de couplage choisi</vt:lpstr>
      <vt:lpstr>ET dans l’Enseignement supérieur… Les PRINCIPAUX Débouchés</vt:lpstr>
      <vt:lpstr>ET dans l’Enseignement supérieur… Les PRINCIPAUX Débouchés</vt:lpstr>
      <vt:lpstr>ET dans l’Enseignement supérieur…   Une spécialité rare mais appréciée et recherchée</vt:lpstr>
      <vt:lpstr>CONTACT INFORMATION</vt:lpstr>
      <vt:lpstr>MERCI DE VOTRE ATTENTION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Spécialité  Sciences de l’ingénieur</dc:title>
  <dc:creator>serge.lacroix</dc:creator>
  <cp:lastModifiedBy>serge.lacroix</cp:lastModifiedBy>
  <cp:revision>6</cp:revision>
  <dcterms:created xsi:type="dcterms:W3CDTF">2023-02-27T17:03:08Z</dcterms:created>
  <dcterms:modified xsi:type="dcterms:W3CDTF">2025-02-06T19:17:24Z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0x01010079F111ED35F8CC479449609E8A0923A6</vt:lpwstr>
  </property>
</Properties>
</file>