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60" r:id="rId5"/>
    <p:sldId id="311" r:id="rId6"/>
    <p:sldId id="262" r:id="rId7"/>
    <p:sldId id="263" r:id="rId8"/>
    <p:sldId id="259" r:id="rId9"/>
    <p:sldId id="261" r:id="rId10"/>
    <p:sldId id="265" r:id="rId11"/>
    <p:sldId id="301" r:id="rId12"/>
    <p:sldId id="302" r:id="rId13"/>
    <p:sldId id="303" r:id="rId14"/>
    <p:sldId id="304" r:id="rId15"/>
    <p:sldId id="305" r:id="rId16"/>
    <p:sldId id="306" r:id="rId17"/>
    <p:sldId id="307" r:id="rId18"/>
    <p:sldId id="308" r:id="rId19"/>
    <p:sldId id="264" r:id="rId20"/>
    <p:sldId id="292" r:id="rId21"/>
    <p:sldId id="298" r:id="rId22"/>
    <p:sldId id="293" r:id="rId23"/>
    <p:sldId id="294" r:id="rId24"/>
    <p:sldId id="310" r:id="rId25"/>
    <p:sldId id="300"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219" autoAdjust="0"/>
    <p:restoredTop sz="94660"/>
  </p:normalViewPr>
  <p:slideViewPr>
    <p:cSldViewPr snapToGrid="0">
      <p:cViewPr varScale="1">
        <p:scale>
          <a:sx n="63" d="100"/>
          <a:sy n="63" d="100"/>
        </p:scale>
        <p:origin x="604"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1E131BF-B812-49C7-91E2-5AD45D2FE39F}"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5629D520-56BB-4E63-BF4B-697F65023EE2}">
      <dgm:prSet/>
      <dgm:spPr/>
      <dgm:t>
        <a:bodyPr/>
        <a:lstStyle/>
        <a:p>
          <a:pPr>
            <a:lnSpc>
              <a:spcPct val="100000"/>
            </a:lnSpc>
          </a:pPr>
          <a:r>
            <a:rPr lang="en-US"/>
            <a:t>Capitale administrative et économique de la Catalogne.</a:t>
          </a:r>
        </a:p>
      </dgm:t>
    </dgm:pt>
    <dgm:pt modelId="{F3558FCA-74C7-4C3D-8C3B-3037CE3B55CE}" type="parTrans" cxnId="{42B23F4D-0279-40C8-8EA7-B5FBBF267609}">
      <dgm:prSet/>
      <dgm:spPr/>
      <dgm:t>
        <a:bodyPr/>
        <a:lstStyle/>
        <a:p>
          <a:endParaRPr lang="en-US"/>
        </a:p>
      </dgm:t>
    </dgm:pt>
    <dgm:pt modelId="{B9338BA6-124B-4D83-B791-42CC8FF29DE5}" type="sibTrans" cxnId="{42B23F4D-0279-40C8-8EA7-B5FBBF267609}">
      <dgm:prSet/>
      <dgm:spPr/>
      <dgm:t>
        <a:bodyPr/>
        <a:lstStyle/>
        <a:p>
          <a:endParaRPr lang="en-US"/>
        </a:p>
      </dgm:t>
    </dgm:pt>
    <dgm:pt modelId="{5EFB8AEC-2D26-4F21-A03D-FD3E971F795E}">
      <dgm:prSet/>
      <dgm:spPr/>
      <dgm:t>
        <a:bodyPr/>
        <a:lstStyle/>
        <a:p>
          <a:pPr>
            <a:lnSpc>
              <a:spcPct val="100000"/>
            </a:lnSpc>
          </a:pPr>
          <a:r>
            <a:rPr lang="fr-FR"/>
            <a:t>Deuxième ville d'Espagne au regard de la population, de l'économie et des activités.</a:t>
          </a:r>
          <a:endParaRPr lang="en-US"/>
        </a:p>
      </dgm:t>
    </dgm:pt>
    <dgm:pt modelId="{7F829CF0-7988-4790-86B7-9E90DF0BEDDF}" type="parTrans" cxnId="{BB15D850-5636-4AED-8D90-65CBF995B921}">
      <dgm:prSet/>
      <dgm:spPr/>
      <dgm:t>
        <a:bodyPr/>
        <a:lstStyle/>
        <a:p>
          <a:endParaRPr lang="en-US"/>
        </a:p>
      </dgm:t>
    </dgm:pt>
    <dgm:pt modelId="{B5431763-9C42-4049-B62D-CFAC44593094}" type="sibTrans" cxnId="{BB15D850-5636-4AED-8D90-65CBF995B921}">
      <dgm:prSet/>
      <dgm:spPr/>
      <dgm:t>
        <a:bodyPr/>
        <a:lstStyle/>
        <a:p>
          <a:endParaRPr lang="en-US"/>
        </a:p>
      </dgm:t>
    </dgm:pt>
    <dgm:pt modelId="{E4E6FA5F-A742-40F2-8B0E-6F06F8119A59}">
      <dgm:prSet/>
      <dgm:spPr/>
      <dgm:t>
        <a:bodyPr/>
        <a:lstStyle/>
        <a:p>
          <a:pPr>
            <a:lnSpc>
              <a:spcPct val="100000"/>
            </a:lnSpc>
          </a:pPr>
          <a:r>
            <a:rPr lang="fr-FR"/>
            <a:t>Importance dans les domaines de la finance, du commerce international, de l'édition, des arts, du divertissement et des médias.</a:t>
          </a:r>
          <a:endParaRPr lang="en-US"/>
        </a:p>
      </dgm:t>
    </dgm:pt>
    <dgm:pt modelId="{9BDAB82A-7867-48A9-80B8-CCB8B26DAFFB}" type="parTrans" cxnId="{FF504C90-753B-468B-92A2-8EB15122D370}">
      <dgm:prSet/>
      <dgm:spPr/>
      <dgm:t>
        <a:bodyPr/>
        <a:lstStyle/>
        <a:p>
          <a:endParaRPr lang="en-US"/>
        </a:p>
      </dgm:t>
    </dgm:pt>
    <dgm:pt modelId="{86F8CFCB-10DB-476C-A586-2393D4BD55F1}" type="sibTrans" cxnId="{FF504C90-753B-468B-92A2-8EB15122D370}">
      <dgm:prSet/>
      <dgm:spPr/>
      <dgm:t>
        <a:bodyPr/>
        <a:lstStyle/>
        <a:p>
          <a:endParaRPr lang="en-US"/>
        </a:p>
      </dgm:t>
    </dgm:pt>
    <dgm:pt modelId="{E66AFE26-CF3B-44E5-A72A-4FA88BD8D015}">
      <dgm:prSet/>
      <dgm:spPr/>
      <dgm:t>
        <a:bodyPr/>
        <a:lstStyle/>
        <a:p>
          <a:pPr>
            <a:lnSpc>
              <a:spcPct val="100000"/>
            </a:lnSpc>
          </a:pPr>
          <a:r>
            <a:rPr lang="fr-FR"/>
            <a:t>Situé sur le littoral méditerranéen, elle possède l’un des principaux ports d’Europe.</a:t>
          </a:r>
          <a:endParaRPr lang="en-US"/>
        </a:p>
      </dgm:t>
    </dgm:pt>
    <dgm:pt modelId="{76F857D2-E981-4423-B1A3-DFD2857FDAD4}" type="parTrans" cxnId="{F58B33FB-322D-4634-BA51-B32179344AEB}">
      <dgm:prSet/>
      <dgm:spPr/>
      <dgm:t>
        <a:bodyPr/>
        <a:lstStyle/>
        <a:p>
          <a:endParaRPr lang="en-US"/>
        </a:p>
      </dgm:t>
    </dgm:pt>
    <dgm:pt modelId="{276C6BEA-3FB4-4503-8921-41A20D62C6A1}" type="sibTrans" cxnId="{F58B33FB-322D-4634-BA51-B32179344AEB}">
      <dgm:prSet/>
      <dgm:spPr/>
      <dgm:t>
        <a:bodyPr/>
        <a:lstStyle/>
        <a:p>
          <a:endParaRPr lang="en-US"/>
        </a:p>
      </dgm:t>
    </dgm:pt>
    <dgm:pt modelId="{4BCDB122-DD8C-49E8-953A-4533149453B7}" type="pres">
      <dgm:prSet presAssocID="{11E131BF-B812-49C7-91E2-5AD45D2FE39F}" presName="root" presStyleCnt="0">
        <dgm:presLayoutVars>
          <dgm:dir/>
          <dgm:resizeHandles val="exact"/>
        </dgm:presLayoutVars>
      </dgm:prSet>
      <dgm:spPr/>
    </dgm:pt>
    <dgm:pt modelId="{AA9E8F56-0849-4D9E-B6FF-7E2A7F66D874}" type="pres">
      <dgm:prSet presAssocID="{5629D520-56BB-4E63-BF4B-697F65023EE2}" presName="compNode" presStyleCnt="0"/>
      <dgm:spPr/>
    </dgm:pt>
    <dgm:pt modelId="{9157AC2F-107B-49B6-A960-ABAD0C32EE7E}" type="pres">
      <dgm:prSet presAssocID="{5629D520-56BB-4E63-BF4B-697F65023EE2}" presName="bgRect" presStyleLbl="bgShp" presStyleIdx="0" presStyleCnt="4"/>
      <dgm:spPr/>
    </dgm:pt>
    <dgm:pt modelId="{1E57732E-7592-410E-81BA-ED91BFFDC861}" type="pres">
      <dgm:prSet presAssocID="{5629D520-56BB-4E63-BF4B-697F65023EE2}"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Train"/>
        </a:ext>
      </dgm:extLst>
    </dgm:pt>
    <dgm:pt modelId="{CC1F352F-69CE-4753-968E-51B250394C06}" type="pres">
      <dgm:prSet presAssocID="{5629D520-56BB-4E63-BF4B-697F65023EE2}" presName="spaceRect" presStyleCnt="0"/>
      <dgm:spPr/>
    </dgm:pt>
    <dgm:pt modelId="{5C661C1C-4FE3-445D-8C1E-3E1B183E95BF}" type="pres">
      <dgm:prSet presAssocID="{5629D520-56BB-4E63-BF4B-697F65023EE2}" presName="parTx" presStyleLbl="revTx" presStyleIdx="0" presStyleCnt="4">
        <dgm:presLayoutVars>
          <dgm:chMax val="0"/>
          <dgm:chPref val="0"/>
        </dgm:presLayoutVars>
      </dgm:prSet>
      <dgm:spPr/>
    </dgm:pt>
    <dgm:pt modelId="{0AF5CBFE-4705-482F-8CEF-19080FF9D04B}" type="pres">
      <dgm:prSet presAssocID="{B9338BA6-124B-4D83-B791-42CC8FF29DE5}" presName="sibTrans" presStyleCnt="0"/>
      <dgm:spPr/>
    </dgm:pt>
    <dgm:pt modelId="{408FDCE3-F9CF-412C-9B00-46386413F43B}" type="pres">
      <dgm:prSet presAssocID="{5EFB8AEC-2D26-4F21-A03D-FD3E971F795E}" presName="compNode" presStyleCnt="0"/>
      <dgm:spPr/>
    </dgm:pt>
    <dgm:pt modelId="{E1DD86C1-109E-49D2-B8CB-1FA9F8158D7E}" type="pres">
      <dgm:prSet presAssocID="{5EFB8AEC-2D26-4F21-A03D-FD3E971F795E}" presName="bgRect" presStyleLbl="bgShp" presStyleIdx="1" presStyleCnt="4"/>
      <dgm:spPr/>
    </dgm:pt>
    <dgm:pt modelId="{53F67631-0335-48FB-97D1-8DA742DA9DED}" type="pres">
      <dgm:prSet presAssocID="{5EFB8AEC-2D26-4F21-A03D-FD3E971F795E}"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Ville"/>
        </a:ext>
      </dgm:extLst>
    </dgm:pt>
    <dgm:pt modelId="{A7A951DC-15D1-4E0D-9920-EB1E6B4536FD}" type="pres">
      <dgm:prSet presAssocID="{5EFB8AEC-2D26-4F21-A03D-FD3E971F795E}" presName="spaceRect" presStyleCnt="0"/>
      <dgm:spPr/>
    </dgm:pt>
    <dgm:pt modelId="{F9FD0FA2-C3B7-451F-9116-2964CEAF409D}" type="pres">
      <dgm:prSet presAssocID="{5EFB8AEC-2D26-4F21-A03D-FD3E971F795E}" presName="parTx" presStyleLbl="revTx" presStyleIdx="1" presStyleCnt="4">
        <dgm:presLayoutVars>
          <dgm:chMax val="0"/>
          <dgm:chPref val="0"/>
        </dgm:presLayoutVars>
      </dgm:prSet>
      <dgm:spPr/>
    </dgm:pt>
    <dgm:pt modelId="{5115086A-26BE-4D5D-96B7-8D92C56D34BE}" type="pres">
      <dgm:prSet presAssocID="{B5431763-9C42-4049-B62D-CFAC44593094}" presName="sibTrans" presStyleCnt="0"/>
      <dgm:spPr/>
    </dgm:pt>
    <dgm:pt modelId="{2F0DA259-964E-4BEC-ABB3-CC4E9A5E6E63}" type="pres">
      <dgm:prSet presAssocID="{E4E6FA5F-A742-40F2-8B0E-6F06F8119A59}" presName="compNode" presStyleCnt="0"/>
      <dgm:spPr/>
    </dgm:pt>
    <dgm:pt modelId="{426C388C-AD9E-447C-A9C2-977CA164B594}" type="pres">
      <dgm:prSet presAssocID="{E4E6FA5F-A742-40F2-8B0E-6F06F8119A59}" presName="bgRect" presStyleLbl="bgShp" presStyleIdx="2" presStyleCnt="4"/>
      <dgm:spPr/>
    </dgm:pt>
    <dgm:pt modelId="{0CCDA763-4B28-4F71-9CFE-05AECCE0C708}" type="pres">
      <dgm:prSet presAssocID="{E4E6FA5F-A742-40F2-8B0E-6F06F8119A59}"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Pièces"/>
        </a:ext>
      </dgm:extLst>
    </dgm:pt>
    <dgm:pt modelId="{B6D120D5-E7BF-4701-B1D7-841D1835606D}" type="pres">
      <dgm:prSet presAssocID="{E4E6FA5F-A742-40F2-8B0E-6F06F8119A59}" presName="spaceRect" presStyleCnt="0"/>
      <dgm:spPr/>
    </dgm:pt>
    <dgm:pt modelId="{988E0AD8-1895-4327-A952-573A17C0DDA2}" type="pres">
      <dgm:prSet presAssocID="{E4E6FA5F-A742-40F2-8B0E-6F06F8119A59}" presName="parTx" presStyleLbl="revTx" presStyleIdx="2" presStyleCnt="4">
        <dgm:presLayoutVars>
          <dgm:chMax val="0"/>
          <dgm:chPref val="0"/>
        </dgm:presLayoutVars>
      </dgm:prSet>
      <dgm:spPr/>
    </dgm:pt>
    <dgm:pt modelId="{DB829E1F-DBCF-492B-8866-502598D8C617}" type="pres">
      <dgm:prSet presAssocID="{86F8CFCB-10DB-476C-A586-2393D4BD55F1}" presName="sibTrans" presStyleCnt="0"/>
      <dgm:spPr/>
    </dgm:pt>
    <dgm:pt modelId="{7ED51B77-C965-4183-9705-39FFF87F0322}" type="pres">
      <dgm:prSet presAssocID="{E66AFE26-CF3B-44E5-A72A-4FA88BD8D015}" presName="compNode" presStyleCnt="0"/>
      <dgm:spPr/>
    </dgm:pt>
    <dgm:pt modelId="{B7EF649D-14DF-442A-AF2C-9421E442875F}" type="pres">
      <dgm:prSet presAssocID="{E66AFE26-CF3B-44E5-A72A-4FA88BD8D015}" presName="bgRect" presStyleLbl="bgShp" presStyleIdx="3" presStyleCnt="4"/>
      <dgm:spPr/>
    </dgm:pt>
    <dgm:pt modelId="{96DFDC69-D4DB-4750-9326-2D41EA6BB9BF}" type="pres">
      <dgm:prSet presAssocID="{E66AFE26-CF3B-44E5-A72A-4FA88BD8D015}"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Lighthouse scene"/>
        </a:ext>
      </dgm:extLst>
    </dgm:pt>
    <dgm:pt modelId="{44AE8AB9-633B-4C3F-8BD2-F9EC02992CE4}" type="pres">
      <dgm:prSet presAssocID="{E66AFE26-CF3B-44E5-A72A-4FA88BD8D015}" presName="spaceRect" presStyleCnt="0"/>
      <dgm:spPr/>
    </dgm:pt>
    <dgm:pt modelId="{F6471A5C-4C22-483C-9C77-BCF746769799}" type="pres">
      <dgm:prSet presAssocID="{E66AFE26-CF3B-44E5-A72A-4FA88BD8D015}" presName="parTx" presStyleLbl="revTx" presStyleIdx="3" presStyleCnt="4">
        <dgm:presLayoutVars>
          <dgm:chMax val="0"/>
          <dgm:chPref val="0"/>
        </dgm:presLayoutVars>
      </dgm:prSet>
      <dgm:spPr/>
    </dgm:pt>
  </dgm:ptLst>
  <dgm:cxnLst>
    <dgm:cxn modelId="{53C4E820-88B7-4B55-ACA5-732041C90F51}" type="presOf" srcId="{5EFB8AEC-2D26-4F21-A03D-FD3E971F795E}" destId="{F9FD0FA2-C3B7-451F-9116-2964CEAF409D}" srcOrd="0" destOrd="0" presId="urn:microsoft.com/office/officeart/2018/2/layout/IconVerticalSolidList"/>
    <dgm:cxn modelId="{09BAF923-D494-4421-BBA0-8598A7DF5F04}" type="presOf" srcId="{11E131BF-B812-49C7-91E2-5AD45D2FE39F}" destId="{4BCDB122-DD8C-49E8-953A-4533149453B7}" srcOrd="0" destOrd="0" presId="urn:microsoft.com/office/officeart/2018/2/layout/IconVerticalSolidList"/>
    <dgm:cxn modelId="{ACE5D03E-F648-4782-B1D2-1E89148C309E}" type="presOf" srcId="{E4E6FA5F-A742-40F2-8B0E-6F06F8119A59}" destId="{988E0AD8-1895-4327-A952-573A17C0DDA2}" srcOrd="0" destOrd="0" presId="urn:microsoft.com/office/officeart/2018/2/layout/IconVerticalSolidList"/>
    <dgm:cxn modelId="{42B23F4D-0279-40C8-8EA7-B5FBBF267609}" srcId="{11E131BF-B812-49C7-91E2-5AD45D2FE39F}" destId="{5629D520-56BB-4E63-BF4B-697F65023EE2}" srcOrd="0" destOrd="0" parTransId="{F3558FCA-74C7-4C3D-8C3B-3037CE3B55CE}" sibTransId="{B9338BA6-124B-4D83-B791-42CC8FF29DE5}"/>
    <dgm:cxn modelId="{BB15D850-5636-4AED-8D90-65CBF995B921}" srcId="{11E131BF-B812-49C7-91E2-5AD45D2FE39F}" destId="{5EFB8AEC-2D26-4F21-A03D-FD3E971F795E}" srcOrd="1" destOrd="0" parTransId="{7F829CF0-7988-4790-86B7-9E90DF0BEDDF}" sibTransId="{B5431763-9C42-4049-B62D-CFAC44593094}"/>
    <dgm:cxn modelId="{FF504C90-753B-468B-92A2-8EB15122D370}" srcId="{11E131BF-B812-49C7-91E2-5AD45D2FE39F}" destId="{E4E6FA5F-A742-40F2-8B0E-6F06F8119A59}" srcOrd="2" destOrd="0" parTransId="{9BDAB82A-7867-48A9-80B8-CCB8B26DAFFB}" sibTransId="{86F8CFCB-10DB-476C-A586-2393D4BD55F1}"/>
    <dgm:cxn modelId="{99EC34C5-2EBA-4B12-AE3B-673915BDDA28}" type="presOf" srcId="{5629D520-56BB-4E63-BF4B-697F65023EE2}" destId="{5C661C1C-4FE3-445D-8C1E-3E1B183E95BF}" srcOrd="0" destOrd="0" presId="urn:microsoft.com/office/officeart/2018/2/layout/IconVerticalSolidList"/>
    <dgm:cxn modelId="{48369DF2-9698-4CCD-B57B-205FC1346C32}" type="presOf" srcId="{E66AFE26-CF3B-44E5-A72A-4FA88BD8D015}" destId="{F6471A5C-4C22-483C-9C77-BCF746769799}" srcOrd="0" destOrd="0" presId="urn:microsoft.com/office/officeart/2018/2/layout/IconVerticalSolidList"/>
    <dgm:cxn modelId="{F58B33FB-322D-4634-BA51-B32179344AEB}" srcId="{11E131BF-B812-49C7-91E2-5AD45D2FE39F}" destId="{E66AFE26-CF3B-44E5-A72A-4FA88BD8D015}" srcOrd="3" destOrd="0" parTransId="{76F857D2-E981-4423-B1A3-DFD2857FDAD4}" sibTransId="{276C6BEA-3FB4-4503-8921-41A20D62C6A1}"/>
    <dgm:cxn modelId="{49F02A36-6E57-4460-A58F-F80E7D52BB95}" type="presParOf" srcId="{4BCDB122-DD8C-49E8-953A-4533149453B7}" destId="{AA9E8F56-0849-4D9E-B6FF-7E2A7F66D874}" srcOrd="0" destOrd="0" presId="urn:microsoft.com/office/officeart/2018/2/layout/IconVerticalSolidList"/>
    <dgm:cxn modelId="{309539AA-16FE-43D6-A040-F2BC448FFF3F}" type="presParOf" srcId="{AA9E8F56-0849-4D9E-B6FF-7E2A7F66D874}" destId="{9157AC2F-107B-49B6-A960-ABAD0C32EE7E}" srcOrd="0" destOrd="0" presId="urn:microsoft.com/office/officeart/2018/2/layout/IconVerticalSolidList"/>
    <dgm:cxn modelId="{EE04B22D-3B5E-4FE7-88A8-7BD145A4125F}" type="presParOf" srcId="{AA9E8F56-0849-4D9E-B6FF-7E2A7F66D874}" destId="{1E57732E-7592-410E-81BA-ED91BFFDC861}" srcOrd="1" destOrd="0" presId="urn:microsoft.com/office/officeart/2018/2/layout/IconVerticalSolidList"/>
    <dgm:cxn modelId="{2F703543-B2DC-4B7D-8876-2A66E42717A7}" type="presParOf" srcId="{AA9E8F56-0849-4D9E-B6FF-7E2A7F66D874}" destId="{CC1F352F-69CE-4753-968E-51B250394C06}" srcOrd="2" destOrd="0" presId="urn:microsoft.com/office/officeart/2018/2/layout/IconVerticalSolidList"/>
    <dgm:cxn modelId="{7D0977ED-E514-4F18-A57F-0B938654DED5}" type="presParOf" srcId="{AA9E8F56-0849-4D9E-B6FF-7E2A7F66D874}" destId="{5C661C1C-4FE3-445D-8C1E-3E1B183E95BF}" srcOrd="3" destOrd="0" presId="urn:microsoft.com/office/officeart/2018/2/layout/IconVerticalSolidList"/>
    <dgm:cxn modelId="{40D38108-0F6D-4929-B779-89C437C3CB6D}" type="presParOf" srcId="{4BCDB122-DD8C-49E8-953A-4533149453B7}" destId="{0AF5CBFE-4705-482F-8CEF-19080FF9D04B}" srcOrd="1" destOrd="0" presId="urn:microsoft.com/office/officeart/2018/2/layout/IconVerticalSolidList"/>
    <dgm:cxn modelId="{755A8BF3-D630-4244-BF89-38BF0A4DDD74}" type="presParOf" srcId="{4BCDB122-DD8C-49E8-953A-4533149453B7}" destId="{408FDCE3-F9CF-412C-9B00-46386413F43B}" srcOrd="2" destOrd="0" presId="urn:microsoft.com/office/officeart/2018/2/layout/IconVerticalSolidList"/>
    <dgm:cxn modelId="{F0EE4F42-1395-4A1A-9292-5F4F2C7CCB94}" type="presParOf" srcId="{408FDCE3-F9CF-412C-9B00-46386413F43B}" destId="{E1DD86C1-109E-49D2-B8CB-1FA9F8158D7E}" srcOrd="0" destOrd="0" presId="urn:microsoft.com/office/officeart/2018/2/layout/IconVerticalSolidList"/>
    <dgm:cxn modelId="{85EC539E-C5C0-4A30-BDAA-8B3B44307B4A}" type="presParOf" srcId="{408FDCE3-F9CF-412C-9B00-46386413F43B}" destId="{53F67631-0335-48FB-97D1-8DA742DA9DED}" srcOrd="1" destOrd="0" presId="urn:microsoft.com/office/officeart/2018/2/layout/IconVerticalSolidList"/>
    <dgm:cxn modelId="{377457BC-E7C1-4836-889C-0767722315DE}" type="presParOf" srcId="{408FDCE3-F9CF-412C-9B00-46386413F43B}" destId="{A7A951DC-15D1-4E0D-9920-EB1E6B4536FD}" srcOrd="2" destOrd="0" presId="urn:microsoft.com/office/officeart/2018/2/layout/IconVerticalSolidList"/>
    <dgm:cxn modelId="{B4B52426-1AF4-490C-968D-32F5020EF124}" type="presParOf" srcId="{408FDCE3-F9CF-412C-9B00-46386413F43B}" destId="{F9FD0FA2-C3B7-451F-9116-2964CEAF409D}" srcOrd="3" destOrd="0" presId="urn:microsoft.com/office/officeart/2018/2/layout/IconVerticalSolidList"/>
    <dgm:cxn modelId="{617689CA-3627-4E96-9D12-26172D41B0EE}" type="presParOf" srcId="{4BCDB122-DD8C-49E8-953A-4533149453B7}" destId="{5115086A-26BE-4D5D-96B7-8D92C56D34BE}" srcOrd="3" destOrd="0" presId="urn:microsoft.com/office/officeart/2018/2/layout/IconVerticalSolidList"/>
    <dgm:cxn modelId="{C76983F1-D561-453C-B534-5E09662C4AE9}" type="presParOf" srcId="{4BCDB122-DD8C-49E8-953A-4533149453B7}" destId="{2F0DA259-964E-4BEC-ABB3-CC4E9A5E6E63}" srcOrd="4" destOrd="0" presId="urn:microsoft.com/office/officeart/2018/2/layout/IconVerticalSolidList"/>
    <dgm:cxn modelId="{BBC8910B-E9F4-4180-8B49-F98775A4B298}" type="presParOf" srcId="{2F0DA259-964E-4BEC-ABB3-CC4E9A5E6E63}" destId="{426C388C-AD9E-447C-A9C2-977CA164B594}" srcOrd="0" destOrd="0" presId="urn:microsoft.com/office/officeart/2018/2/layout/IconVerticalSolidList"/>
    <dgm:cxn modelId="{5EAA765C-4215-4488-B15A-A7AB2B3F3B7F}" type="presParOf" srcId="{2F0DA259-964E-4BEC-ABB3-CC4E9A5E6E63}" destId="{0CCDA763-4B28-4F71-9CFE-05AECCE0C708}" srcOrd="1" destOrd="0" presId="urn:microsoft.com/office/officeart/2018/2/layout/IconVerticalSolidList"/>
    <dgm:cxn modelId="{4326B798-2196-4ACC-802F-D290D3DF2D1D}" type="presParOf" srcId="{2F0DA259-964E-4BEC-ABB3-CC4E9A5E6E63}" destId="{B6D120D5-E7BF-4701-B1D7-841D1835606D}" srcOrd="2" destOrd="0" presId="urn:microsoft.com/office/officeart/2018/2/layout/IconVerticalSolidList"/>
    <dgm:cxn modelId="{B3C212B9-3E1B-4A3B-9E30-3574B06F6594}" type="presParOf" srcId="{2F0DA259-964E-4BEC-ABB3-CC4E9A5E6E63}" destId="{988E0AD8-1895-4327-A952-573A17C0DDA2}" srcOrd="3" destOrd="0" presId="urn:microsoft.com/office/officeart/2018/2/layout/IconVerticalSolidList"/>
    <dgm:cxn modelId="{A56C2EAE-B0D4-4C6D-B3CC-1DA060046A92}" type="presParOf" srcId="{4BCDB122-DD8C-49E8-953A-4533149453B7}" destId="{DB829E1F-DBCF-492B-8866-502598D8C617}" srcOrd="5" destOrd="0" presId="urn:microsoft.com/office/officeart/2018/2/layout/IconVerticalSolidList"/>
    <dgm:cxn modelId="{A1DC0C31-F7A9-47DA-BBF4-78B36B7DF912}" type="presParOf" srcId="{4BCDB122-DD8C-49E8-953A-4533149453B7}" destId="{7ED51B77-C965-4183-9705-39FFF87F0322}" srcOrd="6" destOrd="0" presId="urn:microsoft.com/office/officeart/2018/2/layout/IconVerticalSolidList"/>
    <dgm:cxn modelId="{E389C1FB-8490-40D3-8EB8-00C41230D87C}" type="presParOf" srcId="{7ED51B77-C965-4183-9705-39FFF87F0322}" destId="{B7EF649D-14DF-442A-AF2C-9421E442875F}" srcOrd="0" destOrd="0" presId="urn:microsoft.com/office/officeart/2018/2/layout/IconVerticalSolidList"/>
    <dgm:cxn modelId="{64ECE83A-89E1-4E0D-9473-4E2EC3979B20}" type="presParOf" srcId="{7ED51B77-C965-4183-9705-39FFF87F0322}" destId="{96DFDC69-D4DB-4750-9326-2D41EA6BB9BF}" srcOrd="1" destOrd="0" presId="urn:microsoft.com/office/officeart/2018/2/layout/IconVerticalSolidList"/>
    <dgm:cxn modelId="{60D19E18-9506-451E-874F-C6DE0FE825A9}" type="presParOf" srcId="{7ED51B77-C965-4183-9705-39FFF87F0322}" destId="{44AE8AB9-633B-4C3F-8BD2-F9EC02992CE4}" srcOrd="2" destOrd="0" presId="urn:microsoft.com/office/officeart/2018/2/layout/IconVerticalSolidList"/>
    <dgm:cxn modelId="{B298A1CC-9B58-402C-AEAC-EA044C336304}" type="presParOf" srcId="{7ED51B77-C965-4183-9705-39FFF87F0322}" destId="{F6471A5C-4C22-483C-9C77-BCF746769799}"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57AC2F-107B-49B6-A960-ABAD0C32EE7E}">
      <dsp:nvSpPr>
        <dsp:cNvPr id="0" name=""/>
        <dsp:cNvSpPr/>
      </dsp:nvSpPr>
      <dsp:spPr>
        <a:xfrm>
          <a:off x="0" y="1670"/>
          <a:ext cx="5816600" cy="84648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E57732E-7592-410E-81BA-ED91BFFDC861}">
      <dsp:nvSpPr>
        <dsp:cNvPr id="0" name=""/>
        <dsp:cNvSpPr/>
      </dsp:nvSpPr>
      <dsp:spPr>
        <a:xfrm>
          <a:off x="256060" y="192128"/>
          <a:ext cx="465564" cy="46556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C661C1C-4FE3-445D-8C1E-3E1B183E95BF}">
      <dsp:nvSpPr>
        <dsp:cNvPr id="0" name=""/>
        <dsp:cNvSpPr/>
      </dsp:nvSpPr>
      <dsp:spPr>
        <a:xfrm>
          <a:off x="977685" y="1670"/>
          <a:ext cx="4838914" cy="8464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9586" tIns="89586" rIns="89586" bIns="89586" numCol="1" spcCol="1270" anchor="ctr" anchorCtr="0">
          <a:noAutofit/>
        </a:bodyPr>
        <a:lstStyle/>
        <a:p>
          <a:pPr marL="0" lvl="0" indent="0" algn="l" defTabSz="622300">
            <a:lnSpc>
              <a:spcPct val="100000"/>
            </a:lnSpc>
            <a:spcBef>
              <a:spcPct val="0"/>
            </a:spcBef>
            <a:spcAft>
              <a:spcPct val="35000"/>
            </a:spcAft>
            <a:buNone/>
          </a:pPr>
          <a:r>
            <a:rPr lang="en-US" sz="1400" kern="1200"/>
            <a:t>Capitale administrative et économique de la Catalogne.</a:t>
          </a:r>
        </a:p>
      </dsp:txBody>
      <dsp:txXfrm>
        <a:off x="977685" y="1670"/>
        <a:ext cx="4838914" cy="846480"/>
      </dsp:txXfrm>
    </dsp:sp>
    <dsp:sp modelId="{E1DD86C1-109E-49D2-B8CB-1FA9F8158D7E}">
      <dsp:nvSpPr>
        <dsp:cNvPr id="0" name=""/>
        <dsp:cNvSpPr/>
      </dsp:nvSpPr>
      <dsp:spPr>
        <a:xfrm>
          <a:off x="0" y="1059771"/>
          <a:ext cx="5816600" cy="84648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3F67631-0335-48FB-97D1-8DA742DA9DED}">
      <dsp:nvSpPr>
        <dsp:cNvPr id="0" name=""/>
        <dsp:cNvSpPr/>
      </dsp:nvSpPr>
      <dsp:spPr>
        <a:xfrm>
          <a:off x="256060" y="1250229"/>
          <a:ext cx="465564" cy="46556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9FD0FA2-C3B7-451F-9116-2964CEAF409D}">
      <dsp:nvSpPr>
        <dsp:cNvPr id="0" name=""/>
        <dsp:cNvSpPr/>
      </dsp:nvSpPr>
      <dsp:spPr>
        <a:xfrm>
          <a:off x="977685" y="1059771"/>
          <a:ext cx="4838914" cy="8464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9586" tIns="89586" rIns="89586" bIns="89586" numCol="1" spcCol="1270" anchor="ctr" anchorCtr="0">
          <a:noAutofit/>
        </a:bodyPr>
        <a:lstStyle/>
        <a:p>
          <a:pPr marL="0" lvl="0" indent="0" algn="l" defTabSz="622300">
            <a:lnSpc>
              <a:spcPct val="100000"/>
            </a:lnSpc>
            <a:spcBef>
              <a:spcPct val="0"/>
            </a:spcBef>
            <a:spcAft>
              <a:spcPct val="35000"/>
            </a:spcAft>
            <a:buNone/>
          </a:pPr>
          <a:r>
            <a:rPr lang="fr-FR" sz="1400" kern="1200"/>
            <a:t>Deuxième ville d'Espagne au regard de la population, de l'économie et des activités.</a:t>
          </a:r>
          <a:endParaRPr lang="en-US" sz="1400" kern="1200"/>
        </a:p>
      </dsp:txBody>
      <dsp:txXfrm>
        <a:off x="977685" y="1059771"/>
        <a:ext cx="4838914" cy="846480"/>
      </dsp:txXfrm>
    </dsp:sp>
    <dsp:sp modelId="{426C388C-AD9E-447C-A9C2-977CA164B594}">
      <dsp:nvSpPr>
        <dsp:cNvPr id="0" name=""/>
        <dsp:cNvSpPr/>
      </dsp:nvSpPr>
      <dsp:spPr>
        <a:xfrm>
          <a:off x="0" y="2117872"/>
          <a:ext cx="5816600" cy="84648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CCDA763-4B28-4F71-9CFE-05AECCE0C708}">
      <dsp:nvSpPr>
        <dsp:cNvPr id="0" name=""/>
        <dsp:cNvSpPr/>
      </dsp:nvSpPr>
      <dsp:spPr>
        <a:xfrm>
          <a:off x="256060" y="2308330"/>
          <a:ext cx="465564" cy="46556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88E0AD8-1895-4327-A952-573A17C0DDA2}">
      <dsp:nvSpPr>
        <dsp:cNvPr id="0" name=""/>
        <dsp:cNvSpPr/>
      </dsp:nvSpPr>
      <dsp:spPr>
        <a:xfrm>
          <a:off x="977685" y="2117872"/>
          <a:ext cx="4838914" cy="8464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9586" tIns="89586" rIns="89586" bIns="89586" numCol="1" spcCol="1270" anchor="ctr" anchorCtr="0">
          <a:noAutofit/>
        </a:bodyPr>
        <a:lstStyle/>
        <a:p>
          <a:pPr marL="0" lvl="0" indent="0" algn="l" defTabSz="622300">
            <a:lnSpc>
              <a:spcPct val="100000"/>
            </a:lnSpc>
            <a:spcBef>
              <a:spcPct val="0"/>
            </a:spcBef>
            <a:spcAft>
              <a:spcPct val="35000"/>
            </a:spcAft>
            <a:buNone/>
          </a:pPr>
          <a:r>
            <a:rPr lang="fr-FR" sz="1400" kern="1200"/>
            <a:t>Importance dans les domaines de la finance, du commerce international, de l'édition, des arts, du divertissement et des médias.</a:t>
          </a:r>
          <a:endParaRPr lang="en-US" sz="1400" kern="1200"/>
        </a:p>
      </dsp:txBody>
      <dsp:txXfrm>
        <a:off x="977685" y="2117872"/>
        <a:ext cx="4838914" cy="846480"/>
      </dsp:txXfrm>
    </dsp:sp>
    <dsp:sp modelId="{B7EF649D-14DF-442A-AF2C-9421E442875F}">
      <dsp:nvSpPr>
        <dsp:cNvPr id="0" name=""/>
        <dsp:cNvSpPr/>
      </dsp:nvSpPr>
      <dsp:spPr>
        <a:xfrm>
          <a:off x="0" y="3175973"/>
          <a:ext cx="5816600" cy="84648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6DFDC69-D4DB-4750-9326-2D41EA6BB9BF}">
      <dsp:nvSpPr>
        <dsp:cNvPr id="0" name=""/>
        <dsp:cNvSpPr/>
      </dsp:nvSpPr>
      <dsp:spPr>
        <a:xfrm>
          <a:off x="256060" y="3366432"/>
          <a:ext cx="465564" cy="46556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6471A5C-4C22-483C-9C77-BCF746769799}">
      <dsp:nvSpPr>
        <dsp:cNvPr id="0" name=""/>
        <dsp:cNvSpPr/>
      </dsp:nvSpPr>
      <dsp:spPr>
        <a:xfrm>
          <a:off x="977685" y="3175973"/>
          <a:ext cx="4838914" cy="8464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9586" tIns="89586" rIns="89586" bIns="89586" numCol="1" spcCol="1270" anchor="ctr" anchorCtr="0">
          <a:noAutofit/>
        </a:bodyPr>
        <a:lstStyle/>
        <a:p>
          <a:pPr marL="0" lvl="0" indent="0" algn="l" defTabSz="622300">
            <a:lnSpc>
              <a:spcPct val="100000"/>
            </a:lnSpc>
            <a:spcBef>
              <a:spcPct val="0"/>
            </a:spcBef>
            <a:spcAft>
              <a:spcPct val="35000"/>
            </a:spcAft>
            <a:buNone/>
          </a:pPr>
          <a:r>
            <a:rPr lang="fr-FR" sz="1400" kern="1200"/>
            <a:t>Situé sur le littoral méditerranéen, elle possède l’un des principaux ports d’Europe.</a:t>
          </a:r>
          <a:endParaRPr lang="en-US" sz="1400" kern="1200"/>
        </a:p>
      </dsp:txBody>
      <dsp:txXfrm>
        <a:off x="977685" y="3175973"/>
        <a:ext cx="4838914" cy="846480"/>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pic>
        <p:nvPicPr>
          <p:cNvPr id="8" name="Picture 7"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fr-FR"/>
              <a:t>Modifiez le style du titre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F8C73C9D-71C9-4D00-9E20-22D710F4465F}" type="datetimeFigureOut">
              <a:rPr lang="fr-FR" smtClean="0"/>
              <a:t>19/02/2025</a:t>
            </a:fld>
            <a:endParaRPr lang="fr-FR"/>
          </a:p>
        </p:txBody>
      </p:sp>
      <p:sp>
        <p:nvSpPr>
          <p:cNvPr id="5" name="Footer Placeholder 4"/>
          <p:cNvSpPr>
            <a:spLocks noGrp="1"/>
          </p:cNvSpPr>
          <p:nvPr>
            <p:ph type="ftr" sz="quarter" idx="11"/>
          </p:nvPr>
        </p:nvSpPr>
        <p:spPr>
          <a:xfrm>
            <a:off x="1371600" y="4323845"/>
            <a:ext cx="6400800" cy="365125"/>
          </a:xfrm>
        </p:spPr>
        <p:txBody>
          <a:bodyPr/>
          <a:lstStyle/>
          <a:p>
            <a:endParaRPr lang="fr-FR"/>
          </a:p>
        </p:txBody>
      </p:sp>
      <p:sp>
        <p:nvSpPr>
          <p:cNvPr id="6" name="Slide Number Placeholder 5"/>
          <p:cNvSpPr>
            <a:spLocks noGrp="1"/>
          </p:cNvSpPr>
          <p:nvPr>
            <p:ph type="sldNum" sz="quarter" idx="12"/>
          </p:nvPr>
        </p:nvSpPr>
        <p:spPr>
          <a:xfrm>
            <a:off x="8077200" y="1430866"/>
            <a:ext cx="2743200" cy="365125"/>
          </a:xfrm>
        </p:spPr>
        <p:txBody>
          <a:bodyPr/>
          <a:lstStyle/>
          <a:p>
            <a:fld id="{95291DFE-02D5-429E-9EB9-36D13298D2B5}" type="slidenum">
              <a:rPr lang="fr-FR" smtClean="0"/>
              <a:t>‹N°›</a:t>
            </a:fld>
            <a:endParaRPr lang="fr-FR"/>
          </a:p>
        </p:txBody>
      </p:sp>
    </p:spTree>
    <p:extLst>
      <p:ext uri="{BB962C8B-B14F-4D97-AF65-F5344CB8AC3E}">
        <p14:creationId xmlns:p14="http://schemas.microsoft.com/office/powerpoint/2010/main" val="39053069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panoramiqu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fr-FR"/>
              <a:t>Modifiez le style du titre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F8C73C9D-71C9-4D00-9E20-22D710F4465F}" type="datetimeFigureOut">
              <a:rPr lang="fr-FR" smtClean="0"/>
              <a:t>19/02/2025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95291DFE-02D5-429E-9EB9-36D13298D2B5}" type="slidenum">
              <a:rPr lang="fr-FR" smtClean="0"/>
              <a:t>‹N°›</a:t>
            </a:fld>
            <a:endParaRPr lang="fr-FR"/>
          </a:p>
        </p:txBody>
      </p:sp>
    </p:spTree>
    <p:extLst>
      <p:ext uri="{BB962C8B-B14F-4D97-AF65-F5344CB8AC3E}">
        <p14:creationId xmlns:p14="http://schemas.microsoft.com/office/powerpoint/2010/main" val="2051945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re et légende">
    <p:spTree>
      <p:nvGrpSpPr>
        <p:cNvPr id="1" name=""/>
        <p:cNvGrpSpPr/>
        <p:nvPr/>
      </p:nvGrpSpPr>
      <p:grpSpPr>
        <a:xfrm>
          <a:off x="0" y="0"/>
          <a:ext cx="0" cy="0"/>
          <a:chOff x="0" y="0"/>
          <a:chExt cx="0" cy="0"/>
        </a:xfrm>
      </p:grpSpPr>
      <p:pic>
        <p:nvPicPr>
          <p:cNvPr id="9" name="Picture 8"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fr-FR"/>
              <a:t>Modifiez le style du titre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F8C73C9D-71C9-4D00-9E20-22D710F4465F}" type="datetimeFigureOut">
              <a:rPr lang="fr-FR" smtClean="0"/>
              <a:t>19/02/2025</a:t>
            </a:fld>
            <a:endParaRPr lang="fr-FR"/>
          </a:p>
        </p:txBody>
      </p:sp>
      <p:sp>
        <p:nvSpPr>
          <p:cNvPr id="6" name="Footer Placeholder 5"/>
          <p:cNvSpPr>
            <a:spLocks noGrp="1"/>
          </p:cNvSpPr>
          <p:nvPr>
            <p:ph type="ftr" sz="quarter" idx="11"/>
          </p:nvPr>
        </p:nvSpPr>
        <p:spPr>
          <a:xfrm>
            <a:off x="685800" y="379941"/>
            <a:ext cx="6991492" cy="365125"/>
          </a:xfrm>
        </p:spPr>
        <p:txBody>
          <a:bodyPr/>
          <a:lstStyle/>
          <a:p>
            <a:endParaRPr lang="fr-FR"/>
          </a:p>
        </p:txBody>
      </p:sp>
      <p:sp>
        <p:nvSpPr>
          <p:cNvPr id="7" name="Slide Number Placeholder 6"/>
          <p:cNvSpPr>
            <a:spLocks noGrp="1"/>
          </p:cNvSpPr>
          <p:nvPr>
            <p:ph type="sldNum" sz="quarter" idx="12"/>
          </p:nvPr>
        </p:nvSpPr>
        <p:spPr>
          <a:xfrm>
            <a:off x="10862452" y="381000"/>
            <a:ext cx="643748" cy="365125"/>
          </a:xfrm>
        </p:spPr>
        <p:txBody>
          <a:bodyPr/>
          <a:lstStyle/>
          <a:p>
            <a:fld id="{95291DFE-02D5-429E-9EB9-36D13298D2B5}" type="slidenum">
              <a:rPr lang="fr-FR" smtClean="0"/>
              <a:t>‹N°›</a:t>
            </a:fld>
            <a:endParaRPr lang="fr-FR"/>
          </a:p>
        </p:txBody>
      </p:sp>
    </p:spTree>
    <p:extLst>
      <p:ext uri="{BB962C8B-B14F-4D97-AF65-F5344CB8AC3E}">
        <p14:creationId xmlns:p14="http://schemas.microsoft.com/office/powerpoint/2010/main" val="7888724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ation avec légende">
    <p:spTree>
      <p:nvGrpSpPr>
        <p:cNvPr id="1" name=""/>
        <p:cNvGrpSpPr/>
        <p:nvPr/>
      </p:nvGrpSpPr>
      <p:grpSpPr>
        <a:xfrm>
          <a:off x="0" y="0"/>
          <a:ext cx="0" cy="0"/>
          <a:chOff x="0" y="0"/>
          <a:chExt cx="0" cy="0"/>
        </a:xfrm>
      </p:grpSpPr>
      <p:pic>
        <p:nvPicPr>
          <p:cNvPr id="11" name="Picture 10"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fr-FR"/>
              <a:t>Modifiez le style du titre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F8C73C9D-71C9-4D00-9E20-22D710F4465F}" type="datetimeFigureOut">
              <a:rPr lang="fr-FR" smtClean="0"/>
              <a:t>19/02/2025</a:t>
            </a:fld>
            <a:endParaRPr lang="fr-FR"/>
          </a:p>
        </p:txBody>
      </p:sp>
      <p:sp>
        <p:nvSpPr>
          <p:cNvPr id="6" name="Footer Placeholder 5"/>
          <p:cNvSpPr>
            <a:spLocks noGrp="1"/>
          </p:cNvSpPr>
          <p:nvPr>
            <p:ph type="ftr" sz="quarter" idx="11"/>
          </p:nvPr>
        </p:nvSpPr>
        <p:spPr>
          <a:xfrm>
            <a:off x="685800" y="379941"/>
            <a:ext cx="6991492" cy="365125"/>
          </a:xfrm>
        </p:spPr>
        <p:txBody>
          <a:bodyPr/>
          <a:lstStyle/>
          <a:p>
            <a:endParaRPr lang="fr-FR"/>
          </a:p>
        </p:txBody>
      </p:sp>
      <p:sp>
        <p:nvSpPr>
          <p:cNvPr id="7" name="Slide Number Placeholder 6"/>
          <p:cNvSpPr>
            <a:spLocks noGrp="1"/>
          </p:cNvSpPr>
          <p:nvPr>
            <p:ph type="sldNum" sz="quarter" idx="12"/>
          </p:nvPr>
        </p:nvSpPr>
        <p:spPr>
          <a:xfrm>
            <a:off x="10862452" y="381000"/>
            <a:ext cx="643748" cy="365125"/>
          </a:xfrm>
        </p:spPr>
        <p:txBody>
          <a:bodyPr/>
          <a:lstStyle/>
          <a:p>
            <a:fld id="{95291DFE-02D5-429E-9EB9-36D13298D2B5}" type="slidenum">
              <a:rPr lang="fr-FR" smtClean="0"/>
              <a:t>‹N°›</a:t>
            </a:fld>
            <a:endParaRPr lang="fr-FR"/>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3526005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Carte nom">
    <p:spTree>
      <p:nvGrpSpPr>
        <p:cNvPr id="1" name=""/>
        <p:cNvGrpSpPr/>
        <p:nvPr/>
      </p:nvGrpSpPr>
      <p:grpSpPr>
        <a:xfrm>
          <a:off x="0" y="0"/>
          <a:ext cx="0" cy="0"/>
          <a:chOff x="0" y="0"/>
          <a:chExt cx="0" cy="0"/>
        </a:xfrm>
      </p:grpSpPr>
      <p:pic>
        <p:nvPicPr>
          <p:cNvPr id="8" name="Picture 7"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fr-FR"/>
              <a:t>Modifiez le style du titre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F8C73C9D-71C9-4D00-9E20-22D710F4465F}" type="datetimeFigureOut">
              <a:rPr lang="fr-FR" smtClean="0"/>
              <a:t>19/02/2025</a:t>
            </a:fld>
            <a:endParaRPr lang="fr-FR"/>
          </a:p>
        </p:txBody>
      </p:sp>
      <p:sp>
        <p:nvSpPr>
          <p:cNvPr id="6" name="Footer Placeholder 5"/>
          <p:cNvSpPr>
            <a:spLocks noGrp="1"/>
          </p:cNvSpPr>
          <p:nvPr>
            <p:ph type="ftr" sz="quarter" idx="11"/>
          </p:nvPr>
        </p:nvSpPr>
        <p:spPr>
          <a:xfrm>
            <a:off x="685800" y="378883"/>
            <a:ext cx="6991492" cy="365125"/>
          </a:xfrm>
        </p:spPr>
        <p:txBody>
          <a:bodyPr/>
          <a:lstStyle/>
          <a:p>
            <a:endParaRPr lang="fr-FR"/>
          </a:p>
        </p:txBody>
      </p:sp>
      <p:sp>
        <p:nvSpPr>
          <p:cNvPr id="7" name="Slide Number Placeholder 6"/>
          <p:cNvSpPr>
            <a:spLocks noGrp="1"/>
          </p:cNvSpPr>
          <p:nvPr>
            <p:ph type="sldNum" sz="quarter" idx="12"/>
          </p:nvPr>
        </p:nvSpPr>
        <p:spPr>
          <a:xfrm>
            <a:off x="10862452" y="381000"/>
            <a:ext cx="643748" cy="365125"/>
          </a:xfrm>
        </p:spPr>
        <p:txBody>
          <a:bodyPr/>
          <a:lstStyle/>
          <a:p>
            <a:fld id="{95291DFE-02D5-429E-9EB9-36D13298D2B5}" type="slidenum">
              <a:rPr lang="fr-FR" smtClean="0"/>
              <a:t>‹N°›</a:t>
            </a:fld>
            <a:endParaRPr lang="fr-FR"/>
          </a:p>
        </p:txBody>
      </p:sp>
    </p:spTree>
    <p:extLst>
      <p:ext uri="{BB962C8B-B14F-4D97-AF65-F5344CB8AC3E}">
        <p14:creationId xmlns:p14="http://schemas.microsoft.com/office/powerpoint/2010/main" val="38925955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onnes">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fr-FR"/>
              <a:t>Modifiez le style du titre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3" name="Date Placeholder 2"/>
          <p:cNvSpPr>
            <a:spLocks noGrp="1"/>
          </p:cNvSpPr>
          <p:nvPr>
            <p:ph type="dt" sz="half" idx="10"/>
          </p:nvPr>
        </p:nvSpPr>
        <p:spPr/>
        <p:txBody>
          <a:bodyPr/>
          <a:lstStyle/>
          <a:p>
            <a:fld id="{F8C73C9D-71C9-4D00-9E20-22D710F4465F}" type="datetimeFigureOut">
              <a:rPr lang="fr-FR" smtClean="0"/>
              <a:t>19/02/2025</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95291DFE-02D5-429E-9EB9-36D13298D2B5}" type="slidenum">
              <a:rPr lang="fr-FR" smtClean="0"/>
              <a:t>‹N°›</a:t>
            </a:fld>
            <a:endParaRPr lang="fr-FR"/>
          </a:p>
        </p:txBody>
      </p:sp>
    </p:spTree>
    <p:extLst>
      <p:ext uri="{BB962C8B-B14F-4D97-AF65-F5344CB8AC3E}">
        <p14:creationId xmlns:p14="http://schemas.microsoft.com/office/powerpoint/2010/main" val="35814131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colonnes d’image">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fr-FR"/>
              <a:t>Modifiez le style du titre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3" name="Date Placeholder 2"/>
          <p:cNvSpPr>
            <a:spLocks noGrp="1"/>
          </p:cNvSpPr>
          <p:nvPr>
            <p:ph type="dt" sz="half" idx="10"/>
          </p:nvPr>
        </p:nvSpPr>
        <p:spPr/>
        <p:txBody>
          <a:bodyPr/>
          <a:lstStyle/>
          <a:p>
            <a:fld id="{F8C73C9D-71C9-4D00-9E20-22D710F4465F}" type="datetimeFigureOut">
              <a:rPr lang="fr-FR" smtClean="0"/>
              <a:t>19/02/2025</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95291DFE-02D5-429E-9EB9-36D13298D2B5}" type="slidenum">
              <a:rPr lang="fr-FR" smtClean="0"/>
              <a:t>‹N°›</a:t>
            </a:fld>
            <a:endParaRPr lang="fr-FR"/>
          </a:p>
        </p:txBody>
      </p:sp>
    </p:spTree>
    <p:extLst>
      <p:ext uri="{BB962C8B-B14F-4D97-AF65-F5344CB8AC3E}">
        <p14:creationId xmlns:p14="http://schemas.microsoft.com/office/powerpoint/2010/main" val="30097617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F8C73C9D-71C9-4D00-9E20-22D710F4465F}" type="datetimeFigureOut">
              <a:rPr lang="fr-FR" smtClean="0"/>
              <a:t>19/02/2025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95291DFE-02D5-429E-9EB9-36D13298D2B5}" type="slidenum">
              <a:rPr lang="fr-FR" smtClean="0"/>
              <a:t>‹N°›</a:t>
            </a:fld>
            <a:endParaRPr lang="fr-FR"/>
          </a:p>
        </p:txBody>
      </p:sp>
    </p:spTree>
    <p:extLst>
      <p:ext uri="{BB962C8B-B14F-4D97-AF65-F5344CB8AC3E}">
        <p14:creationId xmlns:p14="http://schemas.microsoft.com/office/powerpoint/2010/main" val="1231667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pic>
        <p:nvPicPr>
          <p:cNvPr id="9" name="Picture 8"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fr-FR"/>
              <a:t>Modifiez le style du titre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F8C73C9D-71C9-4D00-9E20-22D710F4465F}" type="datetimeFigureOut">
              <a:rPr lang="fr-FR" smtClean="0"/>
              <a:t>19/02/2025</a:t>
            </a:fld>
            <a:endParaRPr lang="fr-FR"/>
          </a:p>
        </p:txBody>
      </p:sp>
      <p:sp>
        <p:nvSpPr>
          <p:cNvPr id="5" name="Footer Placeholder 4"/>
          <p:cNvSpPr>
            <a:spLocks noGrp="1"/>
          </p:cNvSpPr>
          <p:nvPr>
            <p:ph type="ftr" sz="quarter" idx="11"/>
          </p:nvPr>
        </p:nvSpPr>
        <p:spPr>
          <a:xfrm>
            <a:off x="685800" y="381000"/>
            <a:ext cx="6991492" cy="365125"/>
          </a:xfrm>
        </p:spPr>
        <p:txBody>
          <a:bodyPr/>
          <a:lstStyle/>
          <a:p>
            <a:endParaRPr lang="fr-FR"/>
          </a:p>
        </p:txBody>
      </p:sp>
      <p:sp>
        <p:nvSpPr>
          <p:cNvPr id="6" name="Slide Number Placeholder 5"/>
          <p:cNvSpPr>
            <a:spLocks noGrp="1"/>
          </p:cNvSpPr>
          <p:nvPr>
            <p:ph type="sldNum" sz="quarter" idx="12"/>
          </p:nvPr>
        </p:nvSpPr>
        <p:spPr>
          <a:xfrm>
            <a:off x="10862452" y="381000"/>
            <a:ext cx="643748" cy="365125"/>
          </a:xfrm>
        </p:spPr>
        <p:txBody>
          <a:bodyPr/>
          <a:lstStyle/>
          <a:p>
            <a:fld id="{95291DFE-02D5-429E-9EB9-36D13298D2B5}" type="slidenum">
              <a:rPr lang="fr-FR" smtClean="0"/>
              <a:t>‹N°›</a:t>
            </a:fld>
            <a:endParaRPr lang="fr-FR"/>
          </a:p>
        </p:txBody>
      </p:sp>
    </p:spTree>
    <p:extLst>
      <p:ext uri="{BB962C8B-B14F-4D97-AF65-F5344CB8AC3E}">
        <p14:creationId xmlns:p14="http://schemas.microsoft.com/office/powerpoint/2010/main" val="2793884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F8C73C9D-71C9-4D00-9E20-22D710F4465F}" type="datetimeFigureOut">
              <a:rPr lang="fr-FR" smtClean="0"/>
              <a:t>19/02/2025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95291DFE-02D5-429E-9EB9-36D13298D2B5}" type="slidenum">
              <a:rPr lang="fr-FR" smtClean="0"/>
              <a:t>‹N°›</a:t>
            </a:fld>
            <a:endParaRPr lang="fr-FR"/>
          </a:p>
        </p:txBody>
      </p:sp>
    </p:spTree>
    <p:extLst>
      <p:ext uri="{BB962C8B-B14F-4D97-AF65-F5344CB8AC3E}">
        <p14:creationId xmlns:p14="http://schemas.microsoft.com/office/powerpoint/2010/main" val="29857962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pic>
        <p:nvPicPr>
          <p:cNvPr id="8" name="Picture 7"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fr-FR"/>
              <a:t>Modifiez le style du titre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F8C73C9D-71C9-4D00-9E20-22D710F4465F}" type="datetimeFigureOut">
              <a:rPr lang="fr-FR" smtClean="0"/>
              <a:t>19/02/2025</a:t>
            </a:fld>
            <a:endParaRPr lang="fr-FR"/>
          </a:p>
        </p:txBody>
      </p:sp>
      <p:sp>
        <p:nvSpPr>
          <p:cNvPr id="5" name="Footer Placeholder 4"/>
          <p:cNvSpPr>
            <a:spLocks noGrp="1"/>
          </p:cNvSpPr>
          <p:nvPr>
            <p:ph type="ftr" sz="quarter" idx="11"/>
          </p:nvPr>
        </p:nvSpPr>
        <p:spPr>
          <a:xfrm>
            <a:off x="685800" y="381001"/>
            <a:ext cx="6991492" cy="364065"/>
          </a:xfrm>
        </p:spPr>
        <p:txBody>
          <a:bodyPr/>
          <a:lstStyle/>
          <a:p>
            <a:endParaRPr lang="fr-FR"/>
          </a:p>
        </p:txBody>
      </p:sp>
      <p:sp>
        <p:nvSpPr>
          <p:cNvPr id="6" name="Slide Number Placeholder 5"/>
          <p:cNvSpPr>
            <a:spLocks noGrp="1"/>
          </p:cNvSpPr>
          <p:nvPr>
            <p:ph type="sldNum" sz="quarter" idx="12"/>
          </p:nvPr>
        </p:nvSpPr>
        <p:spPr>
          <a:xfrm>
            <a:off x="10862452" y="381000"/>
            <a:ext cx="643748" cy="365125"/>
          </a:xfrm>
        </p:spPr>
        <p:txBody>
          <a:bodyPr/>
          <a:lstStyle/>
          <a:p>
            <a:fld id="{95291DFE-02D5-429E-9EB9-36D13298D2B5}" type="slidenum">
              <a:rPr lang="fr-FR" smtClean="0"/>
              <a:t>‹N°›</a:t>
            </a:fld>
            <a:endParaRPr lang="fr-FR"/>
          </a:p>
        </p:txBody>
      </p:sp>
    </p:spTree>
    <p:extLst>
      <p:ext uri="{BB962C8B-B14F-4D97-AF65-F5344CB8AC3E}">
        <p14:creationId xmlns:p14="http://schemas.microsoft.com/office/powerpoint/2010/main" val="40208628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F8C73C9D-71C9-4D00-9E20-22D710F4465F}" type="datetimeFigureOut">
              <a:rPr lang="fr-FR" smtClean="0"/>
              <a:t>19/02/2025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95291DFE-02D5-429E-9EB9-36D13298D2B5}" type="slidenum">
              <a:rPr lang="fr-FR" smtClean="0"/>
              <a:t>‹N°›</a:t>
            </a:fld>
            <a:endParaRPr lang="fr-FR"/>
          </a:p>
        </p:txBody>
      </p:sp>
    </p:spTree>
    <p:extLst>
      <p:ext uri="{BB962C8B-B14F-4D97-AF65-F5344CB8AC3E}">
        <p14:creationId xmlns:p14="http://schemas.microsoft.com/office/powerpoint/2010/main" val="32159259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fr-FR"/>
              <a:t>Modifiez le style du titre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685800" y="3132666"/>
            <a:ext cx="5311775" cy="308601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6172200" y="3132666"/>
            <a:ext cx="5334000" cy="308601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F8C73C9D-71C9-4D00-9E20-22D710F4465F}" type="datetimeFigureOut">
              <a:rPr lang="fr-FR" smtClean="0"/>
              <a:t>19/02/2025</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95291DFE-02D5-429E-9EB9-36D13298D2B5}" type="slidenum">
              <a:rPr lang="fr-FR" smtClean="0"/>
              <a:t>‹N°›</a:t>
            </a:fld>
            <a:endParaRPr lang="fr-FR"/>
          </a:p>
        </p:txBody>
      </p:sp>
    </p:spTree>
    <p:extLst>
      <p:ext uri="{BB962C8B-B14F-4D97-AF65-F5344CB8AC3E}">
        <p14:creationId xmlns:p14="http://schemas.microsoft.com/office/powerpoint/2010/main" val="3079899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F8C73C9D-71C9-4D00-9E20-22D710F4465F}" type="datetimeFigureOut">
              <a:rPr lang="fr-FR" smtClean="0"/>
              <a:t>19/02/2025</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95291DFE-02D5-429E-9EB9-36D13298D2B5}" type="slidenum">
              <a:rPr lang="fr-FR" smtClean="0"/>
              <a:t>‹N°›</a:t>
            </a:fld>
            <a:endParaRPr lang="fr-FR"/>
          </a:p>
        </p:txBody>
      </p:sp>
    </p:spTree>
    <p:extLst>
      <p:ext uri="{BB962C8B-B14F-4D97-AF65-F5344CB8AC3E}">
        <p14:creationId xmlns:p14="http://schemas.microsoft.com/office/powerpoint/2010/main" val="39253295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C73C9D-71C9-4D00-9E20-22D710F4465F}" type="datetimeFigureOut">
              <a:rPr lang="fr-FR" smtClean="0"/>
              <a:t>19/02/2025</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95291DFE-02D5-429E-9EB9-36D13298D2B5}" type="slidenum">
              <a:rPr lang="fr-FR" smtClean="0"/>
              <a:t>‹N°›</a:t>
            </a:fld>
            <a:endParaRPr lang="fr-FR"/>
          </a:p>
        </p:txBody>
      </p:sp>
    </p:spTree>
    <p:extLst>
      <p:ext uri="{BB962C8B-B14F-4D97-AF65-F5344CB8AC3E}">
        <p14:creationId xmlns:p14="http://schemas.microsoft.com/office/powerpoint/2010/main" val="26390431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fr-FR"/>
              <a:t>Modifiez le style du titre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F8C73C9D-71C9-4D00-9E20-22D710F4465F}" type="datetimeFigureOut">
              <a:rPr lang="fr-FR" smtClean="0"/>
              <a:t>19/02/2025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95291DFE-02D5-429E-9EB9-36D13298D2B5}" type="slidenum">
              <a:rPr lang="fr-FR" smtClean="0"/>
              <a:t>‹N°›</a:t>
            </a:fld>
            <a:endParaRPr lang="fr-FR"/>
          </a:p>
        </p:txBody>
      </p:sp>
    </p:spTree>
    <p:extLst>
      <p:ext uri="{BB962C8B-B14F-4D97-AF65-F5344CB8AC3E}">
        <p14:creationId xmlns:p14="http://schemas.microsoft.com/office/powerpoint/2010/main" val="26692934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fr-FR"/>
              <a:t>Modifiez le style du titre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F8C73C9D-71C9-4D00-9E20-22D710F4465F}" type="datetimeFigureOut">
              <a:rPr lang="fr-FR" smtClean="0"/>
              <a:t>19/02/2025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95291DFE-02D5-429E-9EB9-36D13298D2B5}" type="slidenum">
              <a:rPr lang="fr-FR" smtClean="0"/>
              <a:t>‹N°›</a:t>
            </a:fld>
            <a:endParaRPr lang="fr-FR"/>
          </a:p>
        </p:txBody>
      </p:sp>
    </p:spTree>
    <p:extLst>
      <p:ext uri="{BB962C8B-B14F-4D97-AF65-F5344CB8AC3E}">
        <p14:creationId xmlns:p14="http://schemas.microsoft.com/office/powerpoint/2010/main" val="19625114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C3-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F8C73C9D-71C9-4D00-9E20-22D710F4465F}" type="datetimeFigureOut">
              <a:rPr lang="fr-FR" smtClean="0"/>
              <a:t>19/02/2025</a:t>
            </a:fld>
            <a:endParaRPr lang="fr-FR"/>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5291DFE-02D5-429E-9EB9-36D13298D2B5}" type="slidenum">
              <a:rPr lang="fr-FR" smtClean="0"/>
              <a:t>‹N°›</a:t>
            </a:fld>
            <a:endParaRPr lang="fr-FR"/>
          </a:p>
        </p:txBody>
      </p:sp>
    </p:spTree>
    <p:extLst>
      <p:ext uri="{BB962C8B-B14F-4D97-AF65-F5344CB8AC3E}">
        <p14:creationId xmlns:p14="http://schemas.microsoft.com/office/powerpoint/2010/main" val="3429633366"/>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0.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6107208-C6D4-B523-C8F5-3C4C2460D229}"/>
              </a:ext>
            </a:extLst>
          </p:cNvPr>
          <p:cNvSpPr>
            <a:spLocks noGrp="1"/>
          </p:cNvSpPr>
          <p:nvPr>
            <p:ph type="ctrTitle"/>
          </p:nvPr>
        </p:nvSpPr>
        <p:spPr/>
        <p:txBody>
          <a:bodyPr anchor="ctr">
            <a:normAutofit/>
          </a:bodyPr>
          <a:lstStyle/>
          <a:p>
            <a:pPr algn="ctr"/>
            <a:r>
              <a:rPr lang="fr-FR" altLang="fr-FR" sz="4800" b="1" i="0" dirty="0">
                <a:latin typeface="Algerian" panose="04020705040A02060702" pitchFamily="82" charset="0"/>
              </a:rPr>
              <a:t>ECHANGE SCOLAIRE</a:t>
            </a:r>
            <a:br>
              <a:rPr lang="fr-FR" altLang="fr-FR" sz="4800" b="1" i="0" dirty="0">
                <a:latin typeface="Algerian" panose="04020705040A02060702" pitchFamily="82" charset="0"/>
              </a:rPr>
            </a:br>
            <a:r>
              <a:rPr lang="fr-FR" altLang="fr-FR" sz="4800" b="1" i="0" dirty="0">
                <a:latin typeface="Algerian" panose="04020705040A02060702" pitchFamily="82" charset="0"/>
              </a:rPr>
              <a:t>FRANCO-ESPAGNOL 2024/2025</a:t>
            </a:r>
            <a:r>
              <a:rPr lang="fr-FR" altLang="fr-FR" sz="4800" dirty="0">
                <a:latin typeface="Algerian" panose="04020705040A02060702" pitchFamily="82" charset="0"/>
              </a:rPr>
              <a:t> </a:t>
            </a:r>
            <a:endParaRPr lang="fr-FR" sz="4800" dirty="0">
              <a:latin typeface="Algerian" panose="04020705040A02060702" pitchFamily="82" charset="0"/>
            </a:endParaRPr>
          </a:p>
        </p:txBody>
      </p:sp>
      <p:sp>
        <p:nvSpPr>
          <p:cNvPr id="3" name="Sous-titre 2">
            <a:extLst>
              <a:ext uri="{FF2B5EF4-FFF2-40B4-BE49-F238E27FC236}">
                <a16:creationId xmlns:a16="http://schemas.microsoft.com/office/drawing/2014/main" id="{C3DB9AFF-1A41-DC51-1447-863187935863}"/>
              </a:ext>
            </a:extLst>
          </p:cNvPr>
          <p:cNvSpPr>
            <a:spLocks noGrp="1"/>
          </p:cNvSpPr>
          <p:nvPr>
            <p:ph type="subTitle" idx="1"/>
          </p:nvPr>
        </p:nvSpPr>
        <p:spPr/>
        <p:txBody>
          <a:bodyPr anchor="ctr">
            <a:normAutofit/>
          </a:bodyPr>
          <a:lstStyle/>
          <a:p>
            <a:pPr algn="ctr"/>
            <a:r>
              <a:rPr lang="fr-FR" sz="4000" dirty="0" err="1">
                <a:latin typeface="Algerian" panose="04020705040A02060702" pitchFamily="82" charset="0"/>
              </a:rPr>
              <a:t>Bourg-en-bresse</a:t>
            </a:r>
            <a:r>
              <a:rPr lang="fr-FR" sz="4000" dirty="0">
                <a:latin typeface="Algerian" panose="04020705040A02060702" pitchFamily="82" charset="0"/>
              </a:rPr>
              <a:t> / Barcelona</a:t>
            </a:r>
          </a:p>
        </p:txBody>
      </p:sp>
    </p:spTree>
    <p:extLst>
      <p:ext uri="{BB962C8B-B14F-4D97-AF65-F5344CB8AC3E}">
        <p14:creationId xmlns:p14="http://schemas.microsoft.com/office/powerpoint/2010/main" val="5871625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61DB72-33D1-32EF-CA80-51682129C591}"/>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37EA827B-4BA9-5AAB-FD17-C8B42357B8A8}"/>
              </a:ext>
            </a:extLst>
          </p:cNvPr>
          <p:cNvSpPr>
            <a:spLocks noGrp="1"/>
          </p:cNvSpPr>
          <p:nvPr>
            <p:ph type="title"/>
          </p:nvPr>
        </p:nvSpPr>
        <p:spPr/>
        <p:txBody>
          <a:bodyPr/>
          <a:lstStyle/>
          <a:p>
            <a:r>
              <a:rPr lang="fr-FR" altLang="fr-FR" sz="4000" i="0" dirty="0">
                <a:latin typeface="Algerian" panose="04020705040A02060702" pitchFamily="82" charset="0"/>
              </a:rPr>
              <a:t>Séjour des </a:t>
            </a:r>
            <a:r>
              <a:rPr lang="fr-FR" altLang="fr-FR" sz="4000" i="0" dirty="0" err="1">
                <a:latin typeface="Algerian" panose="04020705040A02060702" pitchFamily="82" charset="0"/>
              </a:rPr>
              <a:t>FRANçais</a:t>
            </a:r>
            <a:r>
              <a:rPr lang="fr-FR" altLang="fr-FR" sz="4000" i="0" dirty="0">
                <a:latin typeface="Algerian" panose="04020705040A02060702" pitchFamily="82" charset="0"/>
              </a:rPr>
              <a:t> à</a:t>
            </a:r>
            <a:br>
              <a:rPr lang="fr-FR" altLang="fr-FR" sz="4000" i="0" dirty="0">
                <a:latin typeface="Algerian" panose="04020705040A02060702" pitchFamily="82" charset="0"/>
              </a:rPr>
            </a:br>
            <a:r>
              <a:rPr lang="fr-FR" altLang="fr-FR" sz="4000" i="0" dirty="0">
                <a:latin typeface="Algerian" panose="04020705040A02060702" pitchFamily="82" charset="0"/>
              </a:rPr>
              <a:t>BARCELONE</a:t>
            </a:r>
            <a:endParaRPr lang="fr-FR" dirty="0"/>
          </a:p>
        </p:txBody>
      </p:sp>
      <p:pic>
        <p:nvPicPr>
          <p:cNvPr id="9" name="Espace réservé du contenu 8">
            <a:extLst>
              <a:ext uri="{FF2B5EF4-FFF2-40B4-BE49-F238E27FC236}">
                <a16:creationId xmlns:a16="http://schemas.microsoft.com/office/drawing/2014/main" id="{F849DA06-4DA0-0B1E-E8D7-430C88D89497}"/>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b="37625"/>
          <a:stretch/>
        </p:blipFill>
        <p:spPr>
          <a:xfrm>
            <a:off x="685800" y="1410887"/>
            <a:ext cx="5991073" cy="5284553"/>
          </a:xfrm>
        </p:spPr>
      </p:pic>
    </p:spTree>
    <p:extLst>
      <p:ext uri="{BB962C8B-B14F-4D97-AF65-F5344CB8AC3E}">
        <p14:creationId xmlns:p14="http://schemas.microsoft.com/office/powerpoint/2010/main" val="29495344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ED2A72-9497-694A-1CD3-F98610244F4B}"/>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01046527-E614-FCC2-E98A-B6554E9591FA}"/>
              </a:ext>
            </a:extLst>
          </p:cNvPr>
          <p:cNvSpPr>
            <a:spLocks noGrp="1"/>
          </p:cNvSpPr>
          <p:nvPr>
            <p:ph type="title"/>
          </p:nvPr>
        </p:nvSpPr>
        <p:spPr/>
        <p:txBody>
          <a:bodyPr/>
          <a:lstStyle/>
          <a:p>
            <a:r>
              <a:rPr lang="fr-FR" altLang="fr-FR" sz="4000" i="0" dirty="0">
                <a:latin typeface="Algerian" panose="04020705040A02060702" pitchFamily="82" charset="0"/>
              </a:rPr>
              <a:t>MARDI 20 mai 2025</a:t>
            </a:r>
            <a:endParaRPr lang="fr-FR" dirty="0"/>
          </a:p>
        </p:txBody>
      </p:sp>
      <p:sp>
        <p:nvSpPr>
          <p:cNvPr id="3" name="Espace réservé du contenu 2">
            <a:extLst>
              <a:ext uri="{FF2B5EF4-FFF2-40B4-BE49-F238E27FC236}">
                <a16:creationId xmlns:a16="http://schemas.microsoft.com/office/drawing/2014/main" id="{453A913C-AEED-3B7F-D11F-F9D556D5759B}"/>
              </a:ext>
            </a:extLst>
          </p:cNvPr>
          <p:cNvSpPr>
            <a:spLocks noGrp="1"/>
          </p:cNvSpPr>
          <p:nvPr>
            <p:ph idx="1"/>
          </p:nvPr>
        </p:nvSpPr>
        <p:spPr/>
        <p:txBody>
          <a:bodyPr>
            <a:noAutofit/>
          </a:bodyPr>
          <a:lstStyle/>
          <a:p>
            <a:pPr marL="91440" indent="-91440" algn="just" fontAlgn="auto">
              <a:lnSpc>
                <a:spcPct val="80000"/>
              </a:lnSpc>
              <a:spcAft>
                <a:spcPts val="0"/>
              </a:spcAft>
              <a:defRPr/>
            </a:pPr>
            <a:r>
              <a:rPr lang="fr-FR" altLang="fr-FR" sz="3200" dirty="0"/>
              <a:t> Rendez-vous à Bourg, rue Alfred de Vigny (parking de la vinaigrerie) à 05h45.</a:t>
            </a:r>
          </a:p>
          <a:p>
            <a:pPr marL="91440" indent="-91440" algn="just" fontAlgn="auto">
              <a:lnSpc>
                <a:spcPct val="80000"/>
              </a:lnSpc>
              <a:spcAft>
                <a:spcPts val="0"/>
              </a:spcAft>
              <a:defRPr/>
            </a:pPr>
            <a:r>
              <a:rPr lang="fr-FR" altLang="fr-FR" sz="3200" dirty="0"/>
              <a:t> Départ vers l’aéroport de Lyon en autocar avec la compagnie Philibert.</a:t>
            </a:r>
          </a:p>
          <a:p>
            <a:pPr marL="91440" indent="-91440" algn="just" fontAlgn="auto">
              <a:lnSpc>
                <a:spcPct val="80000"/>
              </a:lnSpc>
              <a:spcAft>
                <a:spcPts val="0"/>
              </a:spcAft>
              <a:defRPr/>
            </a:pPr>
            <a:r>
              <a:rPr lang="fr-FR" altLang="fr-FR" sz="3200" dirty="0"/>
              <a:t> Petit-déjeuner.</a:t>
            </a:r>
          </a:p>
          <a:p>
            <a:pPr marL="91440" indent="-91440" algn="just" fontAlgn="auto">
              <a:lnSpc>
                <a:spcPct val="80000"/>
              </a:lnSpc>
              <a:spcAft>
                <a:spcPts val="0"/>
              </a:spcAft>
              <a:defRPr/>
            </a:pPr>
            <a:r>
              <a:rPr lang="fr-FR" altLang="fr-FR" sz="3200" dirty="0"/>
              <a:t> Enregistrement à 8h15 et départ à 9h20.</a:t>
            </a:r>
          </a:p>
          <a:p>
            <a:pPr marL="91440" indent="-91440" algn="just" fontAlgn="auto">
              <a:lnSpc>
                <a:spcPct val="80000"/>
              </a:lnSpc>
              <a:spcAft>
                <a:spcPts val="0"/>
              </a:spcAft>
              <a:defRPr/>
            </a:pPr>
            <a:r>
              <a:rPr lang="fr-FR" altLang="fr-FR" sz="3200" dirty="0"/>
              <a:t> Arrivée à l’aéroport de Barcelone à 10h45.</a:t>
            </a:r>
          </a:p>
          <a:p>
            <a:pPr marL="91440" indent="-91440" algn="just" fontAlgn="auto">
              <a:lnSpc>
                <a:spcPct val="80000"/>
              </a:lnSpc>
              <a:spcAft>
                <a:spcPts val="0"/>
              </a:spcAft>
              <a:defRPr/>
            </a:pPr>
            <a:r>
              <a:rPr lang="fr-FR" altLang="fr-FR" sz="3200" dirty="0"/>
              <a:t> Transport en commun jusqu’à l’établissement Costa i </a:t>
            </a:r>
            <a:r>
              <a:rPr lang="fr-FR" altLang="fr-FR" sz="3200" dirty="0" err="1"/>
              <a:t>Llobera</a:t>
            </a:r>
            <a:r>
              <a:rPr lang="fr-FR" altLang="fr-FR" sz="3200" dirty="0"/>
              <a:t>.</a:t>
            </a:r>
          </a:p>
        </p:txBody>
      </p:sp>
    </p:spTree>
    <p:extLst>
      <p:ext uri="{BB962C8B-B14F-4D97-AF65-F5344CB8AC3E}">
        <p14:creationId xmlns:p14="http://schemas.microsoft.com/office/powerpoint/2010/main" val="32331416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F6107B41-50D1-E4FE-6C77-D9AB4E9F24FD}"/>
            </a:ext>
          </a:extLst>
        </p:cNvPr>
        <p:cNvGrpSpPr/>
        <p:nvPr/>
      </p:nvGrpSpPr>
      <p:grpSpPr>
        <a:xfrm>
          <a:off x="0" y="0"/>
          <a:ext cx="0" cy="0"/>
          <a:chOff x="0" y="0"/>
          <a:chExt cx="0" cy="0"/>
        </a:xfrm>
      </p:grpSpPr>
      <p:sp>
        <p:nvSpPr>
          <p:cNvPr id="11" name="Rectangle 10">
            <a:extLst>
              <a:ext uri="{FF2B5EF4-FFF2-40B4-BE49-F238E27FC236}">
                <a16:creationId xmlns:a16="http://schemas.microsoft.com/office/drawing/2014/main" id="{1CCE1968-3EE3-434D-ADC1-B9117837F5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536D28F-37AD-4F3A-9DE3-5DB42C78AF6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re 1">
            <a:extLst>
              <a:ext uri="{FF2B5EF4-FFF2-40B4-BE49-F238E27FC236}">
                <a16:creationId xmlns:a16="http://schemas.microsoft.com/office/drawing/2014/main" id="{81B1D645-4C69-52E9-FC99-B74605ECB90C}"/>
              </a:ext>
            </a:extLst>
          </p:cNvPr>
          <p:cNvSpPr>
            <a:spLocks noGrp="1"/>
          </p:cNvSpPr>
          <p:nvPr>
            <p:ph type="title"/>
          </p:nvPr>
        </p:nvSpPr>
        <p:spPr>
          <a:xfrm>
            <a:off x="685800" y="975055"/>
            <a:ext cx="3306744" cy="1293028"/>
          </a:xfrm>
        </p:spPr>
        <p:txBody>
          <a:bodyPr anchor="b">
            <a:normAutofit/>
          </a:bodyPr>
          <a:lstStyle/>
          <a:p>
            <a:r>
              <a:rPr lang="fr-FR" altLang="fr-FR" sz="3200" i="0" dirty="0">
                <a:latin typeface="Algerian" panose="04020705040A02060702" pitchFamily="82" charset="0"/>
              </a:rPr>
              <a:t>MARDI 20 mai 2025</a:t>
            </a:r>
            <a:endParaRPr lang="fr-FR" sz="3200" dirty="0"/>
          </a:p>
        </p:txBody>
      </p:sp>
      <p:sp>
        <p:nvSpPr>
          <p:cNvPr id="3" name="Espace réservé du contenu 2">
            <a:extLst>
              <a:ext uri="{FF2B5EF4-FFF2-40B4-BE49-F238E27FC236}">
                <a16:creationId xmlns:a16="http://schemas.microsoft.com/office/drawing/2014/main" id="{0EAECC32-C737-3192-B880-5B25C9AF1B8E}"/>
              </a:ext>
            </a:extLst>
          </p:cNvPr>
          <p:cNvSpPr>
            <a:spLocks noGrp="1"/>
          </p:cNvSpPr>
          <p:nvPr>
            <p:ph idx="1"/>
          </p:nvPr>
        </p:nvSpPr>
        <p:spPr>
          <a:xfrm>
            <a:off x="685801" y="2413262"/>
            <a:ext cx="3306742" cy="3805423"/>
          </a:xfrm>
        </p:spPr>
        <p:txBody>
          <a:bodyPr>
            <a:noAutofit/>
          </a:bodyPr>
          <a:lstStyle/>
          <a:p>
            <a:pPr marL="91440" indent="-91440" algn="just" fontAlgn="auto">
              <a:spcAft>
                <a:spcPts val="0"/>
              </a:spcAft>
              <a:defRPr/>
            </a:pPr>
            <a:r>
              <a:rPr lang="fr-FR" altLang="fr-FR" sz="2800" dirty="0"/>
              <a:t> Repas de bienvenue au Lycée Costa i </a:t>
            </a:r>
            <a:r>
              <a:rPr lang="fr-FR" altLang="fr-FR" sz="2800" dirty="0" err="1"/>
              <a:t>Llobera</a:t>
            </a:r>
            <a:r>
              <a:rPr lang="fr-FR" altLang="fr-FR" sz="2800" dirty="0"/>
              <a:t>.</a:t>
            </a:r>
          </a:p>
          <a:p>
            <a:pPr marL="91440" indent="-91440" algn="just" fontAlgn="auto">
              <a:spcAft>
                <a:spcPts val="0"/>
              </a:spcAft>
              <a:defRPr/>
            </a:pPr>
            <a:r>
              <a:rPr lang="fr-FR" altLang="fr-FR" sz="2800" dirty="0"/>
              <a:t> Cours avec les élèves espagnols jusqu’à 16h30. Penser à des vêtements de sport + baskets.</a:t>
            </a:r>
          </a:p>
        </p:txBody>
      </p:sp>
      <p:sp>
        <p:nvSpPr>
          <p:cNvPr id="15" name="Rounded Rectangle 14">
            <a:extLst>
              <a:ext uri="{FF2B5EF4-FFF2-40B4-BE49-F238E27FC236}">
                <a16:creationId xmlns:a16="http://schemas.microsoft.com/office/drawing/2014/main" id="{0A460548-61E6-441F-A0E8-C3A05EAADE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6008" y="1066164"/>
            <a:ext cx="6765949" cy="5148371"/>
          </a:xfrm>
          <a:prstGeom prst="roundRect">
            <a:avLst>
              <a:gd name="adj" fmla="val 2403"/>
            </a:avLst>
          </a:prstGeom>
          <a:solidFill>
            <a:srgbClr val="FFFFFF"/>
          </a:solidFill>
          <a:ln>
            <a:noFill/>
          </a:ln>
          <a:effectLst>
            <a:innerShdw blurRad="114300">
              <a:srgbClr val="40404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Image 5">
            <a:extLst>
              <a:ext uri="{FF2B5EF4-FFF2-40B4-BE49-F238E27FC236}">
                <a16:creationId xmlns:a16="http://schemas.microsoft.com/office/drawing/2014/main" id="{0B683219-AA57-5876-DE56-712B93B59B7D}"/>
              </a:ext>
            </a:extLst>
          </p:cNvPr>
          <p:cNvPicPr>
            <a:picLocks noChangeAspect="1"/>
          </p:cNvPicPr>
          <p:nvPr/>
        </p:nvPicPr>
        <p:blipFill>
          <a:blip r:embed="rId3"/>
          <a:srcRect l="8602" r="20585" b="1"/>
          <a:stretch/>
        </p:blipFill>
        <p:spPr>
          <a:xfrm>
            <a:off x="4955339" y="1336566"/>
            <a:ext cx="6127287" cy="4607567"/>
          </a:xfrm>
          <a:prstGeom prst="rect">
            <a:avLst/>
          </a:prstGeom>
        </p:spPr>
      </p:pic>
    </p:spTree>
    <p:extLst>
      <p:ext uri="{BB962C8B-B14F-4D97-AF65-F5344CB8AC3E}">
        <p14:creationId xmlns:p14="http://schemas.microsoft.com/office/powerpoint/2010/main" val="9064229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0FD9826-1147-1825-585B-F21904C5A0B7}"/>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1CCE1968-3EE3-434D-ADC1-B9117837F5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F536D28F-37AD-4F3A-9DE3-5DB42C78AF6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3" name="Espace réservé du contenu 2">
            <a:extLst>
              <a:ext uri="{FF2B5EF4-FFF2-40B4-BE49-F238E27FC236}">
                <a16:creationId xmlns:a16="http://schemas.microsoft.com/office/drawing/2014/main" id="{A619B4CC-B871-91F4-3F98-9F7C8F6586B8}"/>
              </a:ext>
            </a:extLst>
          </p:cNvPr>
          <p:cNvSpPr>
            <a:spLocks noGrp="1"/>
          </p:cNvSpPr>
          <p:nvPr>
            <p:ph idx="1"/>
          </p:nvPr>
        </p:nvSpPr>
        <p:spPr>
          <a:xfrm>
            <a:off x="539223" y="3429000"/>
            <a:ext cx="3306742" cy="2195428"/>
          </a:xfrm>
        </p:spPr>
        <p:txBody>
          <a:bodyPr>
            <a:normAutofit/>
          </a:bodyPr>
          <a:lstStyle/>
          <a:p>
            <a:pPr marL="91440" indent="-91440" algn="just" fontAlgn="auto">
              <a:spcAft>
                <a:spcPts val="0"/>
              </a:spcAft>
              <a:defRPr/>
            </a:pPr>
            <a:r>
              <a:rPr lang="fr-FR" altLang="fr-FR" sz="3600" dirty="0"/>
              <a:t>  Excursion au Parc Naturel de Montserrat</a:t>
            </a:r>
          </a:p>
        </p:txBody>
      </p:sp>
      <p:sp>
        <p:nvSpPr>
          <p:cNvPr id="13" name="Rounded Rectangle 14">
            <a:extLst>
              <a:ext uri="{FF2B5EF4-FFF2-40B4-BE49-F238E27FC236}">
                <a16:creationId xmlns:a16="http://schemas.microsoft.com/office/drawing/2014/main" id="{0A460548-61E6-441F-A0E8-C3A05EAADE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6008" y="1066164"/>
            <a:ext cx="6765949" cy="5148371"/>
          </a:xfrm>
          <a:prstGeom prst="roundRect">
            <a:avLst>
              <a:gd name="adj" fmla="val 2403"/>
            </a:avLst>
          </a:prstGeom>
          <a:solidFill>
            <a:srgbClr val="FFFFFF"/>
          </a:solidFill>
          <a:ln>
            <a:noFill/>
          </a:ln>
          <a:effectLst>
            <a:innerShdw blurRad="114300">
              <a:srgbClr val="40404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3">
            <a:extLst>
              <a:ext uri="{FF2B5EF4-FFF2-40B4-BE49-F238E27FC236}">
                <a16:creationId xmlns:a16="http://schemas.microsoft.com/office/drawing/2014/main" id="{4D6C0429-88A1-1AD1-A341-E2BA93CAA178}"/>
              </a:ext>
            </a:extLst>
          </p:cNvPr>
          <p:cNvPicPr>
            <a:picLocks noChangeAspect="1"/>
          </p:cNvPicPr>
          <p:nvPr/>
        </p:nvPicPr>
        <p:blipFill>
          <a:blip r:embed="rId3"/>
          <a:srcRect l="11504" r="16555" b="1"/>
          <a:stretch/>
        </p:blipFill>
        <p:spPr>
          <a:xfrm>
            <a:off x="4955339" y="1336566"/>
            <a:ext cx="6127287" cy="4607567"/>
          </a:xfrm>
          <a:prstGeom prst="rect">
            <a:avLst/>
          </a:prstGeom>
        </p:spPr>
      </p:pic>
      <p:sp>
        <p:nvSpPr>
          <p:cNvPr id="6" name="Titre 5">
            <a:extLst>
              <a:ext uri="{FF2B5EF4-FFF2-40B4-BE49-F238E27FC236}">
                <a16:creationId xmlns:a16="http://schemas.microsoft.com/office/drawing/2014/main" id="{29C903E7-A04E-1467-E5AD-D98CB94211EB}"/>
              </a:ext>
            </a:extLst>
          </p:cNvPr>
          <p:cNvSpPr>
            <a:spLocks noGrp="1"/>
          </p:cNvSpPr>
          <p:nvPr>
            <p:ph type="title"/>
          </p:nvPr>
        </p:nvSpPr>
        <p:spPr>
          <a:xfrm>
            <a:off x="-1892005" y="1336566"/>
            <a:ext cx="6002758" cy="1293028"/>
          </a:xfrm>
        </p:spPr>
        <p:txBody>
          <a:bodyPr/>
          <a:lstStyle/>
          <a:p>
            <a:r>
              <a:rPr lang="fr-FR" dirty="0">
                <a:latin typeface="Algerian" panose="04020705040A02060702" pitchFamily="82" charset="0"/>
              </a:rPr>
              <a:t>MERCREDI 21</a:t>
            </a:r>
            <a:br>
              <a:rPr lang="fr-FR" dirty="0">
                <a:latin typeface="Algerian" panose="04020705040A02060702" pitchFamily="82" charset="0"/>
              </a:rPr>
            </a:br>
            <a:r>
              <a:rPr lang="fr-FR" dirty="0">
                <a:latin typeface="Algerian" panose="04020705040A02060702" pitchFamily="82" charset="0"/>
              </a:rPr>
              <a:t>MAI 2025</a:t>
            </a:r>
          </a:p>
        </p:txBody>
      </p:sp>
    </p:spTree>
    <p:extLst>
      <p:ext uri="{BB962C8B-B14F-4D97-AF65-F5344CB8AC3E}">
        <p14:creationId xmlns:p14="http://schemas.microsoft.com/office/powerpoint/2010/main" val="8213447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F820D7B9-707D-540E-6725-53732785C415}"/>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6170C6A3-18B6-424F-BF1E-57CF9592F1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316F3102-D394-4F37-A4B8-E09923261923}"/>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3" name="Espace réservé du contenu 2">
            <a:extLst>
              <a:ext uri="{FF2B5EF4-FFF2-40B4-BE49-F238E27FC236}">
                <a16:creationId xmlns:a16="http://schemas.microsoft.com/office/drawing/2014/main" id="{1B94258F-6DEF-4A80-77D6-1C3327AFAFE6}"/>
              </a:ext>
            </a:extLst>
          </p:cNvPr>
          <p:cNvSpPr>
            <a:spLocks noGrp="1"/>
          </p:cNvSpPr>
          <p:nvPr>
            <p:ph idx="1"/>
          </p:nvPr>
        </p:nvSpPr>
        <p:spPr>
          <a:xfrm>
            <a:off x="685800" y="1989240"/>
            <a:ext cx="4124395" cy="4366603"/>
          </a:xfrm>
        </p:spPr>
        <p:txBody>
          <a:bodyPr>
            <a:noAutofit/>
          </a:bodyPr>
          <a:lstStyle/>
          <a:p>
            <a:pPr marL="91440" indent="-91440" fontAlgn="auto">
              <a:spcAft>
                <a:spcPts val="0"/>
              </a:spcAft>
              <a:defRPr/>
            </a:pPr>
            <a:r>
              <a:rPr lang="fr-FR" altLang="fr-FR" sz="3000" dirty="0"/>
              <a:t> Matinée: Visite du Musée National d’Art de la Catalogne + visite du Château de </a:t>
            </a:r>
            <a:r>
              <a:rPr lang="fr-FR" altLang="fr-FR" sz="3000" dirty="0" err="1"/>
              <a:t>Montjuïc</a:t>
            </a:r>
            <a:r>
              <a:rPr lang="fr-FR" altLang="fr-FR" sz="3000" dirty="0"/>
              <a:t>.</a:t>
            </a:r>
          </a:p>
          <a:p>
            <a:pPr marL="91440" indent="-91440" fontAlgn="auto">
              <a:spcAft>
                <a:spcPts val="0"/>
              </a:spcAft>
              <a:defRPr/>
            </a:pPr>
            <a:r>
              <a:rPr lang="fr-FR" altLang="fr-FR" sz="3000" dirty="0"/>
              <a:t>Après-midi: cours avec les correspondants au lycée Costa i </a:t>
            </a:r>
            <a:r>
              <a:rPr lang="fr-FR" altLang="fr-FR" sz="3000" dirty="0" err="1"/>
              <a:t>Llobera</a:t>
            </a:r>
            <a:r>
              <a:rPr lang="fr-FR" altLang="fr-FR" sz="3000" dirty="0"/>
              <a:t>.</a:t>
            </a:r>
          </a:p>
        </p:txBody>
      </p:sp>
      <p:pic>
        <p:nvPicPr>
          <p:cNvPr id="5" name="Image 4">
            <a:extLst>
              <a:ext uri="{FF2B5EF4-FFF2-40B4-BE49-F238E27FC236}">
                <a16:creationId xmlns:a16="http://schemas.microsoft.com/office/drawing/2014/main" id="{DBA93FA7-7A32-9C86-D9DD-D890FE3CFDA7}"/>
              </a:ext>
            </a:extLst>
          </p:cNvPr>
          <p:cNvPicPr>
            <a:picLocks noChangeAspect="1"/>
          </p:cNvPicPr>
          <p:nvPr/>
        </p:nvPicPr>
        <p:blipFill>
          <a:blip r:embed="rId3"/>
          <a:srcRect l="7879" r="35374" b="2"/>
          <a:stretch/>
        </p:blipFill>
        <p:spPr>
          <a:xfrm>
            <a:off x="5349607" y="746125"/>
            <a:ext cx="3314451" cy="3358380"/>
          </a:xfrm>
          <a:prstGeom prst="rect">
            <a:avLst/>
          </a:prstGeom>
        </p:spPr>
      </p:pic>
      <p:sp>
        <p:nvSpPr>
          <p:cNvPr id="14" name="Round Single Corner Rectangle 17">
            <a:extLst>
              <a:ext uri="{FF2B5EF4-FFF2-40B4-BE49-F238E27FC236}">
                <a16:creationId xmlns:a16="http://schemas.microsoft.com/office/drawing/2014/main" id="{1EBC9354-419F-4A43-932F-2C276FBF9BC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810817" y="1002026"/>
            <a:ext cx="2309217" cy="1684338"/>
          </a:xfrm>
          <a:prstGeom prst="round1Rect">
            <a:avLst>
              <a:gd name="adj" fmla="val 1129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 Single Corner Rectangle 16">
            <a:extLst>
              <a:ext uri="{FF2B5EF4-FFF2-40B4-BE49-F238E27FC236}">
                <a16:creationId xmlns:a16="http://schemas.microsoft.com/office/drawing/2014/main" id="{7F4B0439-E8F9-46EC-833D-B1BACE1208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6241840" y="4259603"/>
            <a:ext cx="2417253" cy="1840846"/>
          </a:xfrm>
          <a:prstGeom prst="round1Rect">
            <a:avLst>
              <a:gd name="adj" fmla="val 1129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3">
            <a:extLst>
              <a:ext uri="{FF2B5EF4-FFF2-40B4-BE49-F238E27FC236}">
                <a16:creationId xmlns:a16="http://schemas.microsoft.com/office/drawing/2014/main" id="{B6261A76-2DBC-26A5-5BC4-BE7A21804FAC}"/>
              </a:ext>
            </a:extLst>
          </p:cNvPr>
          <p:cNvPicPr>
            <a:picLocks noChangeAspect="1"/>
          </p:cNvPicPr>
          <p:nvPr/>
        </p:nvPicPr>
        <p:blipFill>
          <a:blip r:embed="rId4"/>
          <a:srcRect l="27336" r="29749"/>
          <a:stretch/>
        </p:blipFill>
        <p:spPr>
          <a:xfrm>
            <a:off x="8810817" y="2822889"/>
            <a:ext cx="2695383" cy="3532955"/>
          </a:xfrm>
          <a:prstGeom prst="rect">
            <a:avLst/>
          </a:prstGeom>
        </p:spPr>
      </p:pic>
      <p:sp>
        <p:nvSpPr>
          <p:cNvPr id="9" name="Titre 8">
            <a:extLst>
              <a:ext uri="{FF2B5EF4-FFF2-40B4-BE49-F238E27FC236}">
                <a16:creationId xmlns:a16="http://schemas.microsoft.com/office/drawing/2014/main" id="{2C1C7F69-EFDC-4453-EDCA-B87EDE68F657}"/>
              </a:ext>
            </a:extLst>
          </p:cNvPr>
          <p:cNvSpPr>
            <a:spLocks noGrp="1"/>
          </p:cNvSpPr>
          <p:nvPr>
            <p:ph type="title"/>
          </p:nvPr>
        </p:nvSpPr>
        <p:spPr>
          <a:xfrm>
            <a:off x="1190852" y="1014647"/>
            <a:ext cx="4158755" cy="1049259"/>
          </a:xfrm>
        </p:spPr>
        <p:txBody>
          <a:bodyPr>
            <a:normAutofit fontScale="90000"/>
          </a:bodyPr>
          <a:lstStyle/>
          <a:p>
            <a:r>
              <a:rPr lang="fr-FR" dirty="0">
                <a:latin typeface="Algerian" panose="04020705040A02060702" pitchFamily="82" charset="0"/>
              </a:rPr>
              <a:t>Jeudi 22 mai 2025</a:t>
            </a:r>
          </a:p>
        </p:txBody>
      </p:sp>
    </p:spTree>
    <p:extLst>
      <p:ext uri="{BB962C8B-B14F-4D97-AF65-F5344CB8AC3E}">
        <p14:creationId xmlns:p14="http://schemas.microsoft.com/office/powerpoint/2010/main" val="8743292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954D80BB-9869-83F9-90F7-D49A5CF5EE3D}"/>
            </a:ext>
          </a:extLst>
        </p:cNvPr>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1737EA1E-BD48-4BD9-B080-17DE499D0B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4EBA37BE-C938-4E15-B9FC-6FAA9AC861E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r="50095"/>
          <a:stretch/>
        </p:blipFill>
        <p:spPr>
          <a:xfrm>
            <a:off x="0" y="0"/>
            <a:ext cx="6084415" cy="1441450"/>
          </a:xfrm>
          <a:prstGeom prst="rect">
            <a:avLst/>
          </a:prstGeom>
        </p:spPr>
      </p:pic>
      <p:sp>
        <p:nvSpPr>
          <p:cNvPr id="2" name="Titre 1">
            <a:extLst>
              <a:ext uri="{FF2B5EF4-FFF2-40B4-BE49-F238E27FC236}">
                <a16:creationId xmlns:a16="http://schemas.microsoft.com/office/drawing/2014/main" id="{75AD5F39-26C6-C620-AE63-59C7312972A5}"/>
              </a:ext>
            </a:extLst>
          </p:cNvPr>
          <p:cNvSpPr>
            <a:spLocks noGrp="1"/>
          </p:cNvSpPr>
          <p:nvPr>
            <p:ph type="title"/>
          </p:nvPr>
        </p:nvSpPr>
        <p:spPr>
          <a:xfrm>
            <a:off x="1025564" y="1245220"/>
            <a:ext cx="4638543" cy="1293028"/>
          </a:xfrm>
        </p:spPr>
        <p:txBody>
          <a:bodyPr>
            <a:normAutofit/>
          </a:bodyPr>
          <a:lstStyle/>
          <a:p>
            <a:r>
              <a:rPr lang="fr-FR" altLang="fr-FR" sz="3200" i="0" dirty="0">
                <a:latin typeface="Algerian" panose="04020705040A02060702" pitchFamily="82" charset="0"/>
              </a:rPr>
              <a:t>VENDREDI 23 mai 2025</a:t>
            </a:r>
            <a:endParaRPr lang="fr-FR" sz="3200" dirty="0"/>
          </a:p>
        </p:txBody>
      </p:sp>
      <p:sp>
        <p:nvSpPr>
          <p:cNvPr id="3" name="Espace réservé du contenu 2">
            <a:extLst>
              <a:ext uri="{FF2B5EF4-FFF2-40B4-BE49-F238E27FC236}">
                <a16:creationId xmlns:a16="http://schemas.microsoft.com/office/drawing/2014/main" id="{28F7DDC3-7006-1440-2979-8599D53868EB}"/>
              </a:ext>
            </a:extLst>
          </p:cNvPr>
          <p:cNvSpPr>
            <a:spLocks noGrp="1"/>
          </p:cNvSpPr>
          <p:nvPr>
            <p:ph idx="1"/>
          </p:nvPr>
        </p:nvSpPr>
        <p:spPr>
          <a:xfrm>
            <a:off x="619760" y="2538248"/>
            <a:ext cx="5450152" cy="3768090"/>
          </a:xfrm>
        </p:spPr>
        <p:txBody>
          <a:bodyPr>
            <a:noAutofit/>
          </a:bodyPr>
          <a:lstStyle/>
          <a:p>
            <a:pPr marL="91440" indent="-91440" algn="just" fontAlgn="auto">
              <a:spcAft>
                <a:spcPts val="0"/>
              </a:spcAft>
              <a:defRPr/>
            </a:pPr>
            <a:r>
              <a:rPr lang="fr-FR" altLang="fr-FR" sz="3600" dirty="0"/>
              <a:t> Visite du centre historique de Barcelone (Quartier gothique, Cathédrale de la Santa </a:t>
            </a:r>
            <a:r>
              <a:rPr lang="fr-FR" altLang="fr-FR" sz="3600" dirty="0" err="1"/>
              <a:t>Creu</a:t>
            </a:r>
            <a:r>
              <a:rPr lang="fr-FR" altLang="fr-FR" sz="3600" dirty="0"/>
              <a:t>, Las Ramblas, la </a:t>
            </a:r>
            <a:r>
              <a:rPr lang="fr-FR" altLang="fr-FR" sz="3600" dirty="0" err="1"/>
              <a:t>Boquería</a:t>
            </a:r>
            <a:r>
              <a:rPr lang="fr-FR" altLang="fr-FR" sz="3600" dirty="0"/>
              <a:t>…)</a:t>
            </a:r>
          </a:p>
        </p:txBody>
      </p:sp>
      <p:pic>
        <p:nvPicPr>
          <p:cNvPr id="5" name="Image 4">
            <a:extLst>
              <a:ext uri="{FF2B5EF4-FFF2-40B4-BE49-F238E27FC236}">
                <a16:creationId xmlns:a16="http://schemas.microsoft.com/office/drawing/2014/main" id="{2394C6CB-FA76-0820-4AB4-7A32D54F755B}"/>
              </a:ext>
            </a:extLst>
          </p:cNvPr>
          <p:cNvPicPr>
            <a:picLocks noChangeAspect="1"/>
          </p:cNvPicPr>
          <p:nvPr/>
        </p:nvPicPr>
        <p:blipFill>
          <a:blip r:embed="rId3"/>
          <a:srcRect l="24946" r="19559" b="-1"/>
          <a:stretch/>
        </p:blipFill>
        <p:spPr>
          <a:xfrm>
            <a:off x="6417734" y="10"/>
            <a:ext cx="3270176" cy="3933487"/>
          </a:xfrm>
          <a:prstGeom prst="rect">
            <a:avLst/>
          </a:prstGeom>
        </p:spPr>
      </p:pic>
      <p:pic>
        <p:nvPicPr>
          <p:cNvPr id="4" name="Image 3">
            <a:extLst>
              <a:ext uri="{FF2B5EF4-FFF2-40B4-BE49-F238E27FC236}">
                <a16:creationId xmlns:a16="http://schemas.microsoft.com/office/drawing/2014/main" id="{B4545235-9CF9-7E89-ED19-A7B25CB27CC4}"/>
              </a:ext>
            </a:extLst>
          </p:cNvPr>
          <p:cNvPicPr>
            <a:picLocks noChangeAspect="1"/>
          </p:cNvPicPr>
          <p:nvPr/>
        </p:nvPicPr>
        <p:blipFill>
          <a:blip r:embed="rId4"/>
          <a:srcRect l="30600" r="15996" b="-1"/>
          <a:stretch/>
        </p:blipFill>
        <p:spPr>
          <a:xfrm>
            <a:off x="9782174" y="10"/>
            <a:ext cx="2409826" cy="2538238"/>
          </a:xfrm>
          <a:prstGeom prst="rect">
            <a:avLst/>
          </a:prstGeom>
        </p:spPr>
      </p:pic>
      <p:sp>
        <p:nvSpPr>
          <p:cNvPr id="15" name="Rectangle 14">
            <a:extLst>
              <a:ext uri="{FF2B5EF4-FFF2-40B4-BE49-F238E27FC236}">
                <a16:creationId xmlns:a16="http://schemas.microsoft.com/office/drawing/2014/main" id="{65E6EB5C-CF2F-4706-AAD3-8C208EC96A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782174" y="2609193"/>
            <a:ext cx="2409825" cy="13243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Image 5">
            <a:extLst>
              <a:ext uri="{FF2B5EF4-FFF2-40B4-BE49-F238E27FC236}">
                <a16:creationId xmlns:a16="http://schemas.microsoft.com/office/drawing/2014/main" id="{7A5ED631-FB39-FAC7-BB72-6FD687DF2205}"/>
              </a:ext>
            </a:extLst>
          </p:cNvPr>
          <p:cNvPicPr>
            <a:picLocks noChangeAspect="1"/>
          </p:cNvPicPr>
          <p:nvPr/>
        </p:nvPicPr>
        <p:blipFill>
          <a:blip r:embed="rId5"/>
          <a:srcRect t="5143" r="2" b="1233"/>
          <a:stretch/>
        </p:blipFill>
        <p:spPr>
          <a:xfrm>
            <a:off x="6417734" y="4019723"/>
            <a:ext cx="5774266" cy="2838276"/>
          </a:xfrm>
          <a:prstGeom prst="rect">
            <a:avLst/>
          </a:prstGeom>
        </p:spPr>
      </p:pic>
    </p:spTree>
    <p:extLst>
      <p:ext uri="{BB962C8B-B14F-4D97-AF65-F5344CB8AC3E}">
        <p14:creationId xmlns:p14="http://schemas.microsoft.com/office/powerpoint/2010/main" val="16867915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706207-0FF3-389C-FB7A-56F7F7137DF5}"/>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43CCFB09-C5FE-4608-9868-0ACB31E62CFD}"/>
              </a:ext>
            </a:extLst>
          </p:cNvPr>
          <p:cNvSpPr>
            <a:spLocks noGrp="1"/>
          </p:cNvSpPr>
          <p:nvPr>
            <p:ph type="title"/>
          </p:nvPr>
        </p:nvSpPr>
        <p:spPr>
          <a:xfrm>
            <a:off x="1352550" y="764373"/>
            <a:ext cx="10153650" cy="1293028"/>
          </a:xfrm>
        </p:spPr>
        <p:txBody>
          <a:bodyPr>
            <a:normAutofit/>
          </a:bodyPr>
          <a:lstStyle/>
          <a:p>
            <a:r>
              <a:rPr lang="fr-FR" altLang="fr-FR" sz="4000" i="0" dirty="0">
                <a:latin typeface="Algerian" panose="04020705040A02060702" pitchFamily="82" charset="0"/>
              </a:rPr>
              <a:t>SAMEDI 24 et Dimanche 25</a:t>
            </a:r>
            <a:br>
              <a:rPr lang="fr-FR" altLang="fr-FR" sz="4000" i="0" dirty="0">
                <a:latin typeface="Algerian" panose="04020705040A02060702" pitchFamily="82" charset="0"/>
              </a:rPr>
            </a:br>
            <a:r>
              <a:rPr lang="fr-FR" altLang="fr-FR" sz="4000" i="0" dirty="0">
                <a:latin typeface="Algerian" panose="04020705040A02060702" pitchFamily="82" charset="0"/>
              </a:rPr>
              <a:t>mai 2025</a:t>
            </a:r>
            <a:endParaRPr lang="fr-FR" dirty="0"/>
          </a:p>
        </p:txBody>
      </p:sp>
      <p:sp>
        <p:nvSpPr>
          <p:cNvPr id="3" name="Espace réservé du contenu 2">
            <a:extLst>
              <a:ext uri="{FF2B5EF4-FFF2-40B4-BE49-F238E27FC236}">
                <a16:creationId xmlns:a16="http://schemas.microsoft.com/office/drawing/2014/main" id="{77DDE849-7DC9-83FB-234D-D8F78076A654}"/>
              </a:ext>
            </a:extLst>
          </p:cNvPr>
          <p:cNvSpPr>
            <a:spLocks noGrp="1"/>
          </p:cNvSpPr>
          <p:nvPr>
            <p:ph idx="1"/>
          </p:nvPr>
        </p:nvSpPr>
        <p:spPr/>
        <p:txBody>
          <a:bodyPr>
            <a:noAutofit/>
          </a:bodyPr>
          <a:lstStyle/>
          <a:p>
            <a:pPr marL="91440" indent="-91440" fontAlgn="auto">
              <a:lnSpc>
                <a:spcPct val="80000"/>
              </a:lnSpc>
              <a:spcAft>
                <a:spcPts val="0"/>
              </a:spcAft>
              <a:defRPr/>
            </a:pPr>
            <a:r>
              <a:rPr lang="fr-FR" altLang="fr-FR" sz="3600" dirty="0"/>
              <a:t> Week-end en famille.</a:t>
            </a:r>
          </a:p>
        </p:txBody>
      </p:sp>
    </p:spTree>
    <p:extLst>
      <p:ext uri="{BB962C8B-B14F-4D97-AF65-F5344CB8AC3E}">
        <p14:creationId xmlns:p14="http://schemas.microsoft.com/office/powerpoint/2010/main" val="24185606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B54647C-1387-D490-B063-CD1985B40D61}"/>
            </a:ext>
          </a:extLst>
        </p:cNvPr>
        <p:cNvGrpSpPr/>
        <p:nvPr/>
      </p:nvGrpSpPr>
      <p:grpSpPr>
        <a:xfrm>
          <a:off x="0" y="0"/>
          <a:ext cx="0" cy="0"/>
          <a:chOff x="0" y="0"/>
          <a:chExt cx="0" cy="0"/>
        </a:xfrm>
      </p:grpSpPr>
      <p:pic>
        <p:nvPicPr>
          <p:cNvPr id="13" name="Picture 12">
            <a:extLst>
              <a:ext uri="{FF2B5EF4-FFF2-40B4-BE49-F238E27FC236}">
                <a16:creationId xmlns:a16="http://schemas.microsoft.com/office/drawing/2014/main" id="{EAED14EC-A561-41E0-BAB9-A16C0AA44303}"/>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pic>
        <p:nvPicPr>
          <p:cNvPr id="15" name="Picture 14">
            <a:extLst>
              <a:ext uri="{FF2B5EF4-FFF2-40B4-BE49-F238E27FC236}">
                <a16:creationId xmlns:a16="http://schemas.microsoft.com/office/drawing/2014/main" id="{05BD9513-6D47-4D4C-BB77-3D07DDF9E99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useBgFill="1">
        <p:nvSpPr>
          <p:cNvPr id="22" name="Rectangle 21">
            <a:extLst>
              <a:ext uri="{FF2B5EF4-FFF2-40B4-BE49-F238E27FC236}">
                <a16:creationId xmlns:a16="http://schemas.microsoft.com/office/drawing/2014/main" id="{9F71640F-A5C1-4033-8195-A7372C8921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Image 5" descr="Une image contenant art, Symétrie, plafond, église&#10;&#10;Description générée automatiquement">
            <a:extLst>
              <a:ext uri="{FF2B5EF4-FFF2-40B4-BE49-F238E27FC236}">
                <a16:creationId xmlns:a16="http://schemas.microsoft.com/office/drawing/2014/main" id="{9BF43AEA-AB0F-A29D-4D60-D6B76237A30E}"/>
              </a:ext>
            </a:extLst>
          </p:cNvPr>
          <p:cNvPicPr>
            <a:picLocks noChangeAspect="1"/>
          </p:cNvPicPr>
          <p:nvPr/>
        </p:nvPicPr>
        <p:blipFill>
          <a:blip r:embed="rId4"/>
          <a:srcRect l="14550" r="26847" b="-1"/>
          <a:stretch/>
        </p:blipFill>
        <p:spPr>
          <a:xfrm>
            <a:off x="-2" y="10"/>
            <a:ext cx="3453345" cy="3933487"/>
          </a:xfrm>
          <a:prstGeom prst="rect">
            <a:avLst/>
          </a:prstGeom>
        </p:spPr>
      </p:pic>
      <p:pic>
        <p:nvPicPr>
          <p:cNvPr id="4" name="Image 3" descr="Une image contenant plein air, ciel, arbre, nuage&#10;&#10;Description générée automatiquement">
            <a:extLst>
              <a:ext uri="{FF2B5EF4-FFF2-40B4-BE49-F238E27FC236}">
                <a16:creationId xmlns:a16="http://schemas.microsoft.com/office/drawing/2014/main" id="{6EB68BDB-F8DC-743A-A613-8683BFE78CF8}"/>
              </a:ext>
            </a:extLst>
          </p:cNvPr>
          <p:cNvPicPr>
            <a:picLocks noChangeAspect="1"/>
          </p:cNvPicPr>
          <p:nvPr/>
        </p:nvPicPr>
        <p:blipFill>
          <a:blip r:embed="rId5"/>
          <a:srcRect l="17180" r="15901" b="5"/>
          <a:stretch/>
        </p:blipFill>
        <p:spPr>
          <a:xfrm>
            <a:off x="3552887" y="10"/>
            <a:ext cx="2544805" cy="2538238"/>
          </a:xfrm>
          <a:prstGeom prst="rect">
            <a:avLst/>
          </a:prstGeom>
        </p:spPr>
      </p:pic>
      <p:pic>
        <p:nvPicPr>
          <p:cNvPr id="7" name="Image 6" descr="Une image contenant ciel, arbre, plein air, nuage&#10;&#10;Description générée automatiquement">
            <a:extLst>
              <a:ext uri="{FF2B5EF4-FFF2-40B4-BE49-F238E27FC236}">
                <a16:creationId xmlns:a16="http://schemas.microsoft.com/office/drawing/2014/main" id="{1AB1DF41-DD7C-E375-AC43-B29D77ED5664}"/>
              </a:ext>
            </a:extLst>
          </p:cNvPr>
          <p:cNvPicPr>
            <a:picLocks noChangeAspect="1"/>
          </p:cNvPicPr>
          <p:nvPr/>
        </p:nvPicPr>
        <p:blipFill>
          <a:blip r:embed="rId6"/>
          <a:srcRect t="16359"/>
          <a:stretch/>
        </p:blipFill>
        <p:spPr>
          <a:xfrm>
            <a:off x="3552886" y="2624474"/>
            <a:ext cx="2544806" cy="1309023"/>
          </a:xfrm>
          <a:prstGeom prst="rect">
            <a:avLst/>
          </a:prstGeom>
        </p:spPr>
      </p:pic>
      <p:pic>
        <p:nvPicPr>
          <p:cNvPr id="8" name="Image 7" descr="Une image contenant plein air, ciel, fleur, arbre&#10;&#10;Description générée automatiquement">
            <a:extLst>
              <a:ext uri="{FF2B5EF4-FFF2-40B4-BE49-F238E27FC236}">
                <a16:creationId xmlns:a16="http://schemas.microsoft.com/office/drawing/2014/main" id="{25CF8165-455F-6172-D2EF-AFD1F54E92B8}"/>
              </a:ext>
            </a:extLst>
          </p:cNvPr>
          <p:cNvPicPr>
            <a:picLocks noChangeAspect="1"/>
          </p:cNvPicPr>
          <p:nvPr/>
        </p:nvPicPr>
        <p:blipFill>
          <a:blip r:embed="rId7"/>
          <a:srcRect t="6907" r="-2" b="-2"/>
          <a:stretch/>
        </p:blipFill>
        <p:spPr>
          <a:xfrm>
            <a:off x="-2" y="4019723"/>
            <a:ext cx="6097694" cy="2838276"/>
          </a:xfrm>
          <a:prstGeom prst="rect">
            <a:avLst/>
          </a:prstGeom>
        </p:spPr>
      </p:pic>
      <p:pic>
        <p:nvPicPr>
          <p:cNvPr id="23" name="Picture 18">
            <a:extLst>
              <a:ext uri="{FF2B5EF4-FFF2-40B4-BE49-F238E27FC236}">
                <a16:creationId xmlns:a16="http://schemas.microsoft.com/office/drawing/2014/main" id="{5C540D41-2391-4787-95FF-DCCFB6C4D17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l="53975"/>
          <a:stretch/>
        </p:blipFill>
        <p:spPr>
          <a:xfrm>
            <a:off x="6580628" y="4375150"/>
            <a:ext cx="5611372" cy="2482850"/>
          </a:xfrm>
          <a:prstGeom prst="rect">
            <a:avLst/>
          </a:prstGeom>
        </p:spPr>
      </p:pic>
      <p:sp>
        <p:nvSpPr>
          <p:cNvPr id="3" name="Espace réservé du contenu 2">
            <a:extLst>
              <a:ext uri="{FF2B5EF4-FFF2-40B4-BE49-F238E27FC236}">
                <a16:creationId xmlns:a16="http://schemas.microsoft.com/office/drawing/2014/main" id="{D787F339-B283-3258-6DD7-9CCB1677FFE9}"/>
              </a:ext>
            </a:extLst>
          </p:cNvPr>
          <p:cNvSpPr>
            <a:spLocks noGrp="1"/>
          </p:cNvSpPr>
          <p:nvPr>
            <p:ph idx="1"/>
          </p:nvPr>
        </p:nvSpPr>
        <p:spPr>
          <a:xfrm>
            <a:off x="6580631" y="4119613"/>
            <a:ext cx="4987169" cy="1406201"/>
          </a:xfrm>
          <a:noFill/>
          <a:ln w="19050">
            <a:noFill/>
            <a:prstDash val="dash"/>
          </a:ln>
        </p:spPr>
        <p:txBody>
          <a:bodyPr vert="horz" lIns="91440" tIns="45720" rIns="91440" bIns="45720" rtlCol="0">
            <a:normAutofit/>
          </a:bodyPr>
          <a:lstStyle/>
          <a:p>
            <a:pPr marL="0" indent="0" fontAlgn="auto">
              <a:spcAft>
                <a:spcPts val="0"/>
              </a:spcAft>
              <a:buNone/>
              <a:defRPr/>
            </a:pPr>
            <a:r>
              <a:rPr lang="en-US" altLang="fr-FR" sz="2000" dirty="0"/>
              <a:t> </a:t>
            </a:r>
          </a:p>
        </p:txBody>
      </p:sp>
      <p:sp>
        <p:nvSpPr>
          <p:cNvPr id="10" name="Titre 9">
            <a:extLst>
              <a:ext uri="{FF2B5EF4-FFF2-40B4-BE49-F238E27FC236}">
                <a16:creationId xmlns:a16="http://schemas.microsoft.com/office/drawing/2014/main" id="{363D2324-A88E-B4FA-A943-5B8F2F26B3BF}"/>
              </a:ext>
            </a:extLst>
          </p:cNvPr>
          <p:cNvSpPr>
            <a:spLocks noGrp="1"/>
          </p:cNvSpPr>
          <p:nvPr>
            <p:ph type="title"/>
          </p:nvPr>
        </p:nvSpPr>
        <p:spPr>
          <a:xfrm>
            <a:off x="6811074" y="251927"/>
            <a:ext cx="4667543" cy="1293028"/>
          </a:xfrm>
        </p:spPr>
        <p:txBody>
          <a:bodyPr/>
          <a:lstStyle/>
          <a:p>
            <a:r>
              <a:rPr lang="fr-FR" dirty="0">
                <a:latin typeface="Algerian" panose="04020705040A02060702" pitchFamily="82" charset="0"/>
              </a:rPr>
              <a:t>Lundi 26 mai 2025</a:t>
            </a:r>
          </a:p>
        </p:txBody>
      </p:sp>
      <p:sp>
        <p:nvSpPr>
          <p:cNvPr id="11" name="Espace réservé du contenu 2">
            <a:extLst>
              <a:ext uri="{FF2B5EF4-FFF2-40B4-BE49-F238E27FC236}">
                <a16:creationId xmlns:a16="http://schemas.microsoft.com/office/drawing/2014/main" id="{CE1207FF-47B7-004C-0FDF-B6A9AB240D52}"/>
              </a:ext>
            </a:extLst>
          </p:cNvPr>
          <p:cNvSpPr txBox="1">
            <a:spLocks/>
          </p:cNvSpPr>
          <p:nvPr/>
        </p:nvSpPr>
        <p:spPr>
          <a:xfrm>
            <a:off x="6580628" y="1254677"/>
            <a:ext cx="5450152" cy="376809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91440" indent="-91440" algn="just">
              <a:defRPr/>
            </a:pPr>
            <a:endParaRPr lang="fr-FR" altLang="fr-FR" sz="3600" dirty="0"/>
          </a:p>
        </p:txBody>
      </p:sp>
      <p:sp>
        <p:nvSpPr>
          <p:cNvPr id="24" name="Espace réservé du contenu 2">
            <a:extLst>
              <a:ext uri="{FF2B5EF4-FFF2-40B4-BE49-F238E27FC236}">
                <a16:creationId xmlns:a16="http://schemas.microsoft.com/office/drawing/2014/main" id="{9550FDC8-5399-A32F-91D7-378C0E725193}"/>
              </a:ext>
            </a:extLst>
          </p:cNvPr>
          <p:cNvSpPr txBox="1">
            <a:spLocks/>
          </p:cNvSpPr>
          <p:nvPr/>
        </p:nvSpPr>
        <p:spPr>
          <a:xfrm>
            <a:off x="6349139" y="1544955"/>
            <a:ext cx="5450152" cy="283019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91440" indent="-91440" algn="just">
              <a:defRPr/>
            </a:pPr>
            <a:r>
              <a:rPr lang="fr-FR" altLang="fr-FR" sz="3600" dirty="0">
                <a:latin typeface="+mj-lt"/>
              </a:rPr>
              <a:t> </a:t>
            </a:r>
            <a:r>
              <a:rPr lang="fr-FR" sz="3600" kern="0" dirty="0">
                <a:effectLst/>
                <a:latin typeface="+mj-lt"/>
                <a:ea typeface="Times" panose="02020603050405020304" pitchFamily="18" charset="0"/>
              </a:rPr>
              <a:t>Visite des monuments de l’architecte barcelonais Gaudí (La Sagrada Familia, La </a:t>
            </a:r>
            <a:r>
              <a:rPr lang="fr-FR" sz="3600" kern="0" dirty="0" err="1">
                <a:effectLst/>
                <a:latin typeface="+mj-lt"/>
                <a:ea typeface="Times" panose="02020603050405020304" pitchFamily="18" charset="0"/>
              </a:rPr>
              <a:t>Pedrera</a:t>
            </a:r>
            <a:r>
              <a:rPr lang="fr-FR" sz="3600" kern="0" dirty="0">
                <a:effectLst/>
                <a:latin typeface="+mj-lt"/>
                <a:ea typeface="Times" panose="02020603050405020304" pitchFamily="18" charset="0"/>
              </a:rPr>
              <a:t>, Le Parc </a:t>
            </a:r>
            <a:r>
              <a:rPr lang="fr-FR" sz="3600" kern="0" dirty="0" err="1">
                <a:effectLst/>
                <a:latin typeface="+mj-lt"/>
                <a:ea typeface="Times" panose="02020603050405020304" pitchFamily="18" charset="0"/>
              </a:rPr>
              <a:t>Güell</a:t>
            </a:r>
            <a:r>
              <a:rPr lang="fr-FR" sz="3600" kern="0" dirty="0">
                <a:effectLst/>
                <a:latin typeface="+mj-lt"/>
                <a:ea typeface="Times" panose="02020603050405020304" pitchFamily="18" charset="0"/>
              </a:rPr>
              <a:t>)</a:t>
            </a:r>
            <a:endParaRPr lang="fr-FR" altLang="fr-FR" sz="3600" dirty="0">
              <a:latin typeface="+mj-lt"/>
            </a:endParaRPr>
          </a:p>
        </p:txBody>
      </p:sp>
    </p:spTree>
    <p:extLst>
      <p:ext uri="{BB962C8B-B14F-4D97-AF65-F5344CB8AC3E}">
        <p14:creationId xmlns:p14="http://schemas.microsoft.com/office/powerpoint/2010/main" val="8609736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ECF55D-EE49-D089-F23A-4155192BB869}"/>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B2C69256-C442-D3EC-531D-A8D3D2C58239}"/>
              </a:ext>
            </a:extLst>
          </p:cNvPr>
          <p:cNvSpPr>
            <a:spLocks noGrp="1"/>
          </p:cNvSpPr>
          <p:nvPr>
            <p:ph type="title"/>
          </p:nvPr>
        </p:nvSpPr>
        <p:spPr/>
        <p:txBody>
          <a:bodyPr/>
          <a:lstStyle/>
          <a:p>
            <a:r>
              <a:rPr lang="fr-FR" altLang="fr-FR" sz="4000" i="0" dirty="0">
                <a:latin typeface="Algerian" panose="04020705040A02060702" pitchFamily="82" charset="0"/>
              </a:rPr>
              <a:t>Mardi 27</a:t>
            </a:r>
            <a:r>
              <a:rPr lang="fr-FR" altLang="fr-FR" dirty="0">
                <a:latin typeface="Algerian" panose="04020705040A02060702" pitchFamily="82" charset="0"/>
              </a:rPr>
              <a:t> </a:t>
            </a:r>
            <a:r>
              <a:rPr lang="fr-FR" altLang="fr-FR" sz="4000" i="0" dirty="0">
                <a:latin typeface="Algerian" panose="04020705040A02060702" pitchFamily="82" charset="0"/>
              </a:rPr>
              <a:t>mai 2025</a:t>
            </a:r>
            <a:endParaRPr lang="fr-FR" dirty="0"/>
          </a:p>
        </p:txBody>
      </p:sp>
      <p:sp>
        <p:nvSpPr>
          <p:cNvPr id="3" name="Espace réservé du contenu 2">
            <a:extLst>
              <a:ext uri="{FF2B5EF4-FFF2-40B4-BE49-F238E27FC236}">
                <a16:creationId xmlns:a16="http://schemas.microsoft.com/office/drawing/2014/main" id="{8ED5C108-2BC4-43E3-48F0-FE9A4EEB43CC}"/>
              </a:ext>
            </a:extLst>
          </p:cNvPr>
          <p:cNvSpPr>
            <a:spLocks noGrp="1"/>
          </p:cNvSpPr>
          <p:nvPr>
            <p:ph idx="1"/>
          </p:nvPr>
        </p:nvSpPr>
        <p:spPr/>
        <p:txBody>
          <a:bodyPr>
            <a:noAutofit/>
          </a:bodyPr>
          <a:lstStyle/>
          <a:p>
            <a:pPr marL="91440" indent="-91440" algn="just" fontAlgn="auto">
              <a:lnSpc>
                <a:spcPct val="80000"/>
              </a:lnSpc>
              <a:spcAft>
                <a:spcPts val="0"/>
              </a:spcAft>
              <a:defRPr/>
            </a:pPr>
            <a:r>
              <a:rPr lang="fr-FR" altLang="fr-FR" sz="2800" dirty="0"/>
              <a:t> Départ vers l’aéroport de Barcelone en transport en commun.</a:t>
            </a:r>
          </a:p>
          <a:p>
            <a:pPr marL="91440" indent="-91440" algn="just" fontAlgn="auto">
              <a:lnSpc>
                <a:spcPct val="80000"/>
              </a:lnSpc>
              <a:spcAft>
                <a:spcPts val="0"/>
              </a:spcAft>
              <a:defRPr/>
            </a:pPr>
            <a:r>
              <a:rPr lang="fr-FR" altLang="fr-FR" sz="2800" dirty="0"/>
              <a:t> Petit-déjeuner.</a:t>
            </a:r>
          </a:p>
          <a:p>
            <a:pPr marL="91440" indent="-91440" algn="just" fontAlgn="auto">
              <a:lnSpc>
                <a:spcPct val="80000"/>
              </a:lnSpc>
              <a:spcAft>
                <a:spcPts val="0"/>
              </a:spcAft>
              <a:defRPr/>
            </a:pPr>
            <a:r>
              <a:rPr lang="fr-FR" altLang="fr-FR" sz="2800" dirty="0"/>
              <a:t> Enregistrement à 06h05 et départ à 07h10.</a:t>
            </a:r>
          </a:p>
          <a:p>
            <a:pPr marL="91440" indent="-91440" algn="just" fontAlgn="auto">
              <a:lnSpc>
                <a:spcPct val="80000"/>
              </a:lnSpc>
              <a:spcAft>
                <a:spcPts val="0"/>
              </a:spcAft>
              <a:defRPr/>
            </a:pPr>
            <a:r>
              <a:rPr lang="fr-FR" altLang="fr-FR" sz="2800" dirty="0"/>
              <a:t> Arrivée à l’aéroport de Lyon à 08h40.</a:t>
            </a:r>
          </a:p>
          <a:p>
            <a:pPr marL="91440" indent="-91440" algn="just" fontAlgn="auto">
              <a:lnSpc>
                <a:spcPct val="80000"/>
              </a:lnSpc>
              <a:spcAft>
                <a:spcPts val="0"/>
              </a:spcAft>
              <a:defRPr/>
            </a:pPr>
            <a:r>
              <a:rPr lang="fr-FR" altLang="fr-FR" sz="2800" dirty="0"/>
              <a:t> Prise en charge à l’aéroport à 10h00 par la compagnie d’autocars Philibert pour nous conduire à Bourg-en-Bresse.</a:t>
            </a:r>
          </a:p>
          <a:p>
            <a:pPr marL="91440" indent="-91440" algn="just" fontAlgn="auto">
              <a:lnSpc>
                <a:spcPct val="80000"/>
              </a:lnSpc>
              <a:spcAft>
                <a:spcPts val="0"/>
              </a:spcAft>
              <a:defRPr/>
            </a:pPr>
            <a:r>
              <a:rPr lang="fr-FR" altLang="fr-FR" sz="2800" dirty="0"/>
              <a:t> Rendez-vous à Bourg, rue Alfred de Vigny (parking de la vinaigrerie) à 11h30.</a:t>
            </a:r>
          </a:p>
          <a:p>
            <a:pPr marL="91440" indent="-91440" algn="just" fontAlgn="auto">
              <a:lnSpc>
                <a:spcPct val="80000"/>
              </a:lnSpc>
              <a:spcAft>
                <a:spcPts val="0"/>
              </a:spcAft>
              <a:defRPr/>
            </a:pPr>
            <a:r>
              <a:rPr lang="fr-FR" altLang="fr-FR" sz="2800" dirty="0"/>
              <a:t> COURS ????</a:t>
            </a:r>
          </a:p>
          <a:p>
            <a:pPr marL="91440" indent="-91440" algn="just" fontAlgn="auto">
              <a:lnSpc>
                <a:spcPct val="80000"/>
              </a:lnSpc>
              <a:spcAft>
                <a:spcPts val="0"/>
              </a:spcAft>
              <a:defRPr/>
            </a:pPr>
            <a:endParaRPr lang="fr-FR" altLang="fr-FR" sz="3600" dirty="0"/>
          </a:p>
        </p:txBody>
      </p:sp>
    </p:spTree>
    <p:extLst>
      <p:ext uri="{BB962C8B-B14F-4D97-AF65-F5344CB8AC3E}">
        <p14:creationId xmlns:p14="http://schemas.microsoft.com/office/powerpoint/2010/main" val="10551314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3CD21A2-8929-A225-BA73-3D7D6768D5E4}"/>
              </a:ext>
            </a:extLst>
          </p:cNvPr>
          <p:cNvSpPr>
            <a:spLocks noGrp="1"/>
          </p:cNvSpPr>
          <p:nvPr>
            <p:ph type="title"/>
          </p:nvPr>
        </p:nvSpPr>
        <p:spPr/>
        <p:txBody>
          <a:bodyPr/>
          <a:lstStyle/>
          <a:p>
            <a:r>
              <a:rPr lang="fr-FR">
                <a:latin typeface="Algerian" panose="04020705040A02060702" pitchFamily="82" charset="0"/>
              </a:rPr>
              <a:t>NE PAS OUBLIER…</a:t>
            </a:r>
            <a:endParaRPr lang="fr-FR" dirty="0"/>
          </a:p>
        </p:txBody>
      </p:sp>
      <p:sp>
        <p:nvSpPr>
          <p:cNvPr id="3" name="Espace réservé du contenu 2">
            <a:extLst>
              <a:ext uri="{FF2B5EF4-FFF2-40B4-BE49-F238E27FC236}">
                <a16:creationId xmlns:a16="http://schemas.microsoft.com/office/drawing/2014/main" id="{7F025E7B-F0C3-FDED-B0FA-29664FA4E6B8}"/>
              </a:ext>
            </a:extLst>
          </p:cNvPr>
          <p:cNvSpPr>
            <a:spLocks noGrp="1"/>
          </p:cNvSpPr>
          <p:nvPr>
            <p:ph idx="1"/>
          </p:nvPr>
        </p:nvSpPr>
        <p:spPr/>
        <p:txBody>
          <a:bodyPr/>
          <a:lstStyle/>
          <a:p>
            <a:r>
              <a:rPr lang="fr-FR" dirty="0"/>
              <a:t>Le panier-repas pour la journée du mardi 20.</a:t>
            </a:r>
          </a:p>
          <a:p>
            <a:r>
              <a:rPr lang="fr-FR" dirty="0"/>
              <a:t>Un bloc-notes / carnet, un crayon à papier, un stylo.</a:t>
            </a:r>
          </a:p>
          <a:p>
            <a:r>
              <a:rPr lang="fr-FR" dirty="0"/>
              <a:t>Le programme du séjour.</a:t>
            </a:r>
          </a:p>
          <a:p>
            <a:r>
              <a:rPr lang="fr-FR" dirty="0"/>
              <a:t>Un appareil photo et/ou téléphone.</a:t>
            </a:r>
          </a:p>
          <a:p>
            <a:r>
              <a:rPr lang="fr-FR" dirty="0"/>
              <a:t>Un portefeuille pour papiers et argent.</a:t>
            </a:r>
          </a:p>
          <a:p>
            <a:r>
              <a:rPr lang="fr-FR" dirty="0"/>
              <a:t>Petite trousse à pharmacie (pansements, </a:t>
            </a:r>
            <a:r>
              <a:rPr lang="fr-FR" dirty="0" err="1"/>
              <a:t>compeed</a:t>
            </a:r>
            <a:r>
              <a:rPr lang="fr-FR" dirty="0"/>
              <a:t>…) + médicaments éventuels (mal des transports…) + ordonnances si médicaments spécifiques.</a:t>
            </a:r>
          </a:p>
          <a:p>
            <a:r>
              <a:rPr lang="fr-FR" dirty="0"/>
              <a:t>Vêtements adaptés et chaussures confortables (une paire de baskets).</a:t>
            </a:r>
          </a:p>
          <a:p>
            <a:r>
              <a:rPr lang="fr-FR" dirty="0"/>
              <a:t>En fonction de la météo, une veste imperméable et un parapluie.</a:t>
            </a:r>
          </a:p>
        </p:txBody>
      </p:sp>
    </p:spTree>
    <p:extLst>
      <p:ext uri="{BB962C8B-B14F-4D97-AF65-F5344CB8AC3E}">
        <p14:creationId xmlns:p14="http://schemas.microsoft.com/office/powerpoint/2010/main" val="1879366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7AAECED-3D3D-E8F6-2352-F47A916D7071}"/>
              </a:ext>
            </a:extLst>
          </p:cNvPr>
          <p:cNvSpPr>
            <a:spLocks noGrp="1"/>
          </p:cNvSpPr>
          <p:nvPr>
            <p:ph type="title"/>
          </p:nvPr>
        </p:nvSpPr>
        <p:spPr>
          <a:xfrm>
            <a:off x="2895600" y="764373"/>
            <a:ext cx="8610600" cy="1293028"/>
          </a:xfrm>
        </p:spPr>
        <p:txBody>
          <a:bodyPr>
            <a:normAutofit/>
          </a:bodyPr>
          <a:lstStyle/>
          <a:p>
            <a:r>
              <a:rPr lang="fr-FR" altLang="fr-FR" i="0" dirty="0">
                <a:latin typeface="Algerian" panose="04020705040A02060702" pitchFamily="82" charset="0"/>
              </a:rPr>
              <a:t>ECHANGE SCOLAIRE</a:t>
            </a:r>
            <a:br>
              <a:rPr lang="fr-FR" altLang="fr-FR" i="0" dirty="0">
                <a:latin typeface="Algerian" panose="04020705040A02060702" pitchFamily="82" charset="0"/>
              </a:rPr>
            </a:br>
            <a:r>
              <a:rPr lang="fr-FR" altLang="fr-FR" i="0" dirty="0">
                <a:latin typeface="Algerian" panose="04020705040A02060702" pitchFamily="82" charset="0"/>
              </a:rPr>
              <a:t>FRANCO-ESPAGNOL 2024/2025</a:t>
            </a:r>
            <a:r>
              <a:rPr lang="fr-FR" altLang="fr-FR" dirty="0">
                <a:latin typeface="Algerian" panose="04020705040A02060702" pitchFamily="82" charset="0"/>
              </a:rPr>
              <a:t> </a:t>
            </a:r>
            <a:endParaRPr lang="fr-FR" dirty="0"/>
          </a:p>
        </p:txBody>
      </p:sp>
      <p:sp>
        <p:nvSpPr>
          <p:cNvPr id="9" name="Content Placeholder 8">
            <a:extLst>
              <a:ext uri="{FF2B5EF4-FFF2-40B4-BE49-F238E27FC236}">
                <a16:creationId xmlns:a16="http://schemas.microsoft.com/office/drawing/2014/main" id="{A7F92FEC-1AF4-A3F8-84C0-6555E283BC25}"/>
              </a:ext>
            </a:extLst>
          </p:cNvPr>
          <p:cNvSpPr>
            <a:spLocks noGrp="1"/>
          </p:cNvSpPr>
          <p:nvPr>
            <p:ph idx="1"/>
          </p:nvPr>
        </p:nvSpPr>
        <p:spPr>
          <a:xfrm>
            <a:off x="685800" y="2194560"/>
            <a:ext cx="6071461" cy="4024125"/>
          </a:xfrm>
        </p:spPr>
        <p:txBody>
          <a:bodyPr anchor="ctr">
            <a:normAutofit lnSpcReduction="10000"/>
          </a:bodyPr>
          <a:lstStyle/>
          <a:p>
            <a:pPr algn="just"/>
            <a:r>
              <a:rPr lang="en-US" sz="3600" dirty="0" err="1">
                <a:latin typeface="+mj-lt"/>
              </a:rPr>
              <a:t>Institut</a:t>
            </a:r>
            <a:r>
              <a:rPr lang="en-US" sz="3600" dirty="0">
                <a:latin typeface="+mj-lt"/>
              </a:rPr>
              <a:t> Escola Costa </a:t>
            </a:r>
            <a:r>
              <a:rPr lang="en-US" sz="3600" dirty="0" err="1">
                <a:latin typeface="+mj-lt"/>
              </a:rPr>
              <a:t>i</a:t>
            </a:r>
            <a:r>
              <a:rPr lang="en-US" sz="3600" dirty="0">
                <a:latin typeface="+mj-lt"/>
              </a:rPr>
              <a:t> </a:t>
            </a:r>
            <a:r>
              <a:rPr lang="en-US" sz="3600" dirty="0" err="1">
                <a:latin typeface="+mj-lt"/>
              </a:rPr>
              <a:t>Llobera</a:t>
            </a:r>
            <a:endParaRPr lang="en-US" sz="3600" dirty="0">
              <a:latin typeface="+mj-lt"/>
            </a:endParaRPr>
          </a:p>
          <a:p>
            <a:pPr marL="0" indent="0" algn="just">
              <a:buNone/>
            </a:pPr>
            <a:r>
              <a:rPr lang="en-US" sz="3600" dirty="0">
                <a:latin typeface="+mj-lt"/>
              </a:rPr>
              <a:t>  BARCELONA</a:t>
            </a:r>
          </a:p>
          <a:p>
            <a:pPr marL="0" indent="0" algn="just">
              <a:buNone/>
            </a:pPr>
            <a:endParaRPr lang="en-US" sz="3600" dirty="0">
              <a:latin typeface="+mj-lt"/>
            </a:endParaRPr>
          </a:p>
          <a:p>
            <a:pPr algn="just"/>
            <a:r>
              <a:rPr lang="en-US" sz="3600" dirty="0">
                <a:latin typeface="+mj-lt"/>
              </a:rPr>
              <a:t>Lycée Polyvalent Jospeh-Marie </a:t>
            </a:r>
            <a:r>
              <a:rPr lang="en-US" sz="3600" dirty="0" err="1">
                <a:latin typeface="+mj-lt"/>
              </a:rPr>
              <a:t>Carriat</a:t>
            </a:r>
            <a:endParaRPr lang="en-US" sz="3600" dirty="0">
              <a:latin typeface="+mj-lt"/>
            </a:endParaRPr>
          </a:p>
          <a:p>
            <a:pPr marL="0" indent="0" algn="just">
              <a:buNone/>
            </a:pPr>
            <a:r>
              <a:rPr lang="en-US" sz="3600" dirty="0">
                <a:latin typeface="+mj-lt"/>
              </a:rPr>
              <a:t>  BOURG-EN-BRESSE</a:t>
            </a:r>
          </a:p>
        </p:txBody>
      </p:sp>
      <p:pic>
        <p:nvPicPr>
          <p:cNvPr id="5" name="Image 4">
            <a:extLst>
              <a:ext uri="{FF2B5EF4-FFF2-40B4-BE49-F238E27FC236}">
                <a16:creationId xmlns:a16="http://schemas.microsoft.com/office/drawing/2014/main" id="{48C320BD-3801-E3F0-DD43-FA9C7DFAE599}"/>
              </a:ext>
            </a:extLst>
          </p:cNvPr>
          <p:cNvPicPr>
            <a:picLocks noChangeAspect="1"/>
          </p:cNvPicPr>
          <p:nvPr/>
        </p:nvPicPr>
        <p:blipFill>
          <a:blip r:embed="rId2"/>
          <a:srcRect t="20304" r="3" b="9284"/>
          <a:stretch/>
        </p:blipFill>
        <p:spPr>
          <a:xfrm>
            <a:off x="7291754" y="2229566"/>
            <a:ext cx="4085492" cy="1920240"/>
          </a:xfrm>
          <a:prstGeom prst="rect">
            <a:avLst/>
          </a:prstGeom>
        </p:spPr>
      </p:pic>
      <p:pic>
        <p:nvPicPr>
          <p:cNvPr id="4" name="Espace réservé du contenu 3">
            <a:extLst>
              <a:ext uri="{FF2B5EF4-FFF2-40B4-BE49-F238E27FC236}">
                <a16:creationId xmlns:a16="http://schemas.microsoft.com/office/drawing/2014/main" id="{BC08C105-DF9D-BFA3-41D6-735FCD6C644B}"/>
              </a:ext>
            </a:extLst>
          </p:cNvPr>
          <p:cNvPicPr>
            <a:picLocks noChangeAspect="1"/>
          </p:cNvPicPr>
          <p:nvPr/>
        </p:nvPicPr>
        <p:blipFill>
          <a:blip r:embed="rId3"/>
          <a:srcRect l="5836" r="546" b="-4"/>
          <a:stretch/>
        </p:blipFill>
        <p:spPr>
          <a:xfrm>
            <a:off x="7291754" y="4298445"/>
            <a:ext cx="4085492" cy="1920240"/>
          </a:xfrm>
          <a:prstGeom prst="rect">
            <a:avLst/>
          </a:prstGeom>
        </p:spPr>
      </p:pic>
    </p:spTree>
    <p:extLst>
      <p:ext uri="{BB962C8B-B14F-4D97-AF65-F5344CB8AC3E}">
        <p14:creationId xmlns:p14="http://schemas.microsoft.com/office/powerpoint/2010/main" val="34719540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a:extLst>
              <a:ext uri="{FF2B5EF4-FFF2-40B4-BE49-F238E27FC236}">
                <a16:creationId xmlns:a16="http://schemas.microsoft.com/office/drawing/2014/main" id="{CD3B9CA7-EE06-8264-01A9-092217B3045B}"/>
              </a:ext>
            </a:extLst>
          </p:cNvPr>
          <p:cNvSpPr>
            <a:spLocks noGrp="1" noChangeArrowheads="1"/>
          </p:cNvSpPr>
          <p:nvPr>
            <p:ph type="title"/>
          </p:nvPr>
        </p:nvSpPr>
        <p:spPr>
          <a:xfrm>
            <a:off x="2407920" y="965835"/>
            <a:ext cx="9144001" cy="1143000"/>
          </a:xfrm>
        </p:spPr>
        <p:txBody>
          <a:bodyPr>
            <a:noAutofit/>
          </a:bodyPr>
          <a:lstStyle/>
          <a:p>
            <a:pPr>
              <a:defRPr/>
            </a:pPr>
            <a:r>
              <a:rPr lang="fr-FR" altLang="fr-FR" dirty="0">
                <a:solidFill>
                  <a:schemeClr val="tx1">
                    <a:lumMod val="95000"/>
                    <a:lumOff val="5000"/>
                  </a:schemeClr>
                </a:solidFill>
                <a:latin typeface="Algerian" panose="04020705040A02060702" pitchFamily="82" charset="0"/>
              </a:rPr>
              <a:t>Consignes à respecter durant le voyage dans l’intérêt de tous</a:t>
            </a:r>
          </a:p>
        </p:txBody>
      </p:sp>
      <p:sp>
        <p:nvSpPr>
          <p:cNvPr id="75779" name="Rectangle 3">
            <a:extLst>
              <a:ext uri="{FF2B5EF4-FFF2-40B4-BE49-F238E27FC236}">
                <a16:creationId xmlns:a16="http://schemas.microsoft.com/office/drawing/2014/main" id="{2B41724B-ADB8-0F89-0072-6107DF6FFCA5}"/>
              </a:ext>
            </a:extLst>
          </p:cNvPr>
          <p:cNvSpPr>
            <a:spLocks noGrp="1" noChangeArrowheads="1"/>
          </p:cNvSpPr>
          <p:nvPr>
            <p:ph idx="1"/>
          </p:nvPr>
        </p:nvSpPr>
        <p:spPr>
          <a:xfrm>
            <a:off x="680720" y="2388235"/>
            <a:ext cx="10871201" cy="4114800"/>
          </a:xfrm>
        </p:spPr>
        <p:txBody>
          <a:bodyPr rtlCol="0">
            <a:normAutofit/>
          </a:bodyPr>
          <a:lstStyle/>
          <a:p>
            <a:pPr marL="91440" indent="-91440" algn="just">
              <a:defRPr/>
            </a:pPr>
            <a:r>
              <a:rPr lang="fr-FR" altLang="fr-FR" sz="2800" dirty="0"/>
              <a:t> Pendant les trajets, les élèves restent en groupe.</a:t>
            </a:r>
          </a:p>
          <a:p>
            <a:pPr marL="91440" indent="-91440" algn="just">
              <a:defRPr/>
            </a:pPr>
            <a:r>
              <a:rPr lang="fr-FR" altLang="fr-FR" sz="2800" dirty="0"/>
              <a:t> Pendant tout le séjour, les élèves devront respecter les heures de RDV fixées. Le retard d’un élève nuirait à l’ensemble du groupe.</a:t>
            </a:r>
          </a:p>
          <a:p>
            <a:pPr marL="91440" indent="-91440" algn="just">
              <a:defRPr/>
            </a:pPr>
            <a:r>
              <a:rPr lang="fr-FR" altLang="fr-FR" sz="2800" dirty="0"/>
              <a:t> Le règlement du lycée s’applique pendant l’échange.</a:t>
            </a:r>
          </a:p>
          <a:p>
            <a:pPr marL="91440" indent="-91440" algn="just">
              <a:defRPr/>
            </a:pPr>
            <a:r>
              <a:rPr lang="fr-FR" altLang="fr-FR" sz="2800" dirty="0"/>
              <a:t> Les élèves doivent éviter les préjugés et les jugements trop hâtifs. </a:t>
            </a:r>
          </a:p>
          <a:p>
            <a:pPr marL="91440" indent="-91440" algn="just">
              <a:defRPr/>
            </a:pPr>
            <a:r>
              <a:rPr lang="fr-FR" altLang="fr-FR" sz="2800" dirty="0"/>
              <a:t> Être très vigilant, surveiller ses affaires (pickpockets).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5779">
                                            <p:txEl>
                                              <p:pRg st="0" end="0"/>
                                            </p:txEl>
                                          </p:spTgt>
                                        </p:tgtEl>
                                        <p:attrNameLst>
                                          <p:attrName>style.visibility</p:attrName>
                                        </p:attrNameLst>
                                      </p:cBhvr>
                                      <p:to>
                                        <p:strVal val="visible"/>
                                      </p:to>
                                    </p:set>
                                    <p:animEffect transition="in" filter="wipe(left)">
                                      <p:cBhvr>
                                        <p:cTn id="7" dur="500"/>
                                        <p:tgtEl>
                                          <p:spTgt spid="7577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5779">
                                            <p:txEl>
                                              <p:pRg st="1" end="1"/>
                                            </p:txEl>
                                          </p:spTgt>
                                        </p:tgtEl>
                                        <p:attrNameLst>
                                          <p:attrName>style.visibility</p:attrName>
                                        </p:attrNameLst>
                                      </p:cBhvr>
                                      <p:to>
                                        <p:strVal val="visible"/>
                                      </p:to>
                                    </p:set>
                                    <p:animEffect transition="in" filter="wipe(left)">
                                      <p:cBhvr>
                                        <p:cTn id="12" dur="500"/>
                                        <p:tgtEl>
                                          <p:spTgt spid="7577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5779">
                                            <p:txEl>
                                              <p:pRg st="2" end="2"/>
                                            </p:txEl>
                                          </p:spTgt>
                                        </p:tgtEl>
                                        <p:attrNameLst>
                                          <p:attrName>style.visibility</p:attrName>
                                        </p:attrNameLst>
                                      </p:cBhvr>
                                      <p:to>
                                        <p:strVal val="visible"/>
                                      </p:to>
                                    </p:set>
                                    <p:animEffect transition="in" filter="wipe(left)">
                                      <p:cBhvr>
                                        <p:cTn id="17" dur="500"/>
                                        <p:tgtEl>
                                          <p:spTgt spid="75779">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75779">
                                            <p:txEl>
                                              <p:pRg st="3" end="3"/>
                                            </p:txEl>
                                          </p:spTgt>
                                        </p:tgtEl>
                                        <p:attrNameLst>
                                          <p:attrName>style.visibility</p:attrName>
                                        </p:attrNameLst>
                                      </p:cBhvr>
                                      <p:to>
                                        <p:strVal val="visible"/>
                                      </p:to>
                                    </p:set>
                                    <p:animEffect transition="in" filter="wipe(left)">
                                      <p:cBhvr>
                                        <p:cTn id="22" dur="500"/>
                                        <p:tgtEl>
                                          <p:spTgt spid="75779">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5779">
                                            <p:txEl>
                                              <p:pRg st="4" end="4"/>
                                            </p:txEl>
                                          </p:spTgt>
                                        </p:tgtEl>
                                        <p:attrNameLst>
                                          <p:attrName>style.visibility</p:attrName>
                                        </p:attrNameLst>
                                      </p:cBhvr>
                                      <p:to>
                                        <p:strVal val="visible"/>
                                      </p:to>
                                    </p:set>
                                    <p:animEffect transition="in" filter="wipe(left)">
                                      <p:cBhvr>
                                        <p:cTn id="27" dur="500"/>
                                        <p:tgtEl>
                                          <p:spTgt spid="7577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9"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CF8CCB4F-7E44-487F-91ED-B007C3EE06F2}"/>
              </a:ext>
            </a:extLst>
          </p:cNvPr>
          <p:cNvSpPr>
            <a:spLocks noGrp="1" noChangeArrowheads="1"/>
          </p:cNvSpPr>
          <p:nvPr>
            <p:ph type="title"/>
          </p:nvPr>
        </p:nvSpPr>
        <p:spPr/>
        <p:txBody>
          <a:bodyPr/>
          <a:lstStyle/>
          <a:p>
            <a:pPr>
              <a:defRPr/>
            </a:pPr>
            <a:r>
              <a:rPr lang="fr-FR" altLang="fr-FR" dirty="0">
                <a:solidFill>
                  <a:schemeClr val="tx1">
                    <a:lumMod val="95000"/>
                    <a:lumOff val="5000"/>
                  </a:schemeClr>
                </a:solidFill>
                <a:latin typeface="Algerian" panose="04020705040A02060702" pitchFamily="82" charset="0"/>
              </a:rPr>
              <a:t>         Règlement du séjour</a:t>
            </a:r>
          </a:p>
        </p:txBody>
      </p:sp>
      <p:sp>
        <p:nvSpPr>
          <p:cNvPr id="82947" name="Rectangle 3">
            <a:extLst>
              <a:ext uri="{FF2B5EF4-FFF2-40B4-BE49-F238E27FC236}">
                <a16:creationId xmlns:a16="http://schemas.microsoft.com/office/drawing/2014/main" id="{5A45024F-AB93-B474-C6BB-DB9D8B4870E1}"/>
              </a:ext>
            </a:extLst>
          </p:cNvPr>
          <p:cNvSpPr>
            <a:spLocks noGrp="1" noChangeArrowheads="1"/>
          </p:cNvSpPr>
          <p:nvPr>
            <p:ph idx="1"/>
          </p:nvPr>
        </p:nvSpPr>
        <p:spPr>
          <a:xfrm>
            <a:off x="650240" y="2185353"/>
            <a:ext cx="10855960" cy="4114800"/>
          </a:xfrm>
        </p:spPr>
        <p:txBody>
          <a:bodyPr rtlCol="0">
            <a:normAutofit lnSpcReduction="10000"/>
          </a:bodyPr>
          <a:lstStyle/>
          <a:p>
            <a:pPr marL="91440" indent="-91440" algn="just">
              <a:defRPr/>
            </a:pPr>
            <a:r>
              <a:rPr lang="fr-FR" altLang="fr-FR" sz="2800" dirty="0"/>
              <a:t> Tout portable est sous la responsabilité de l’élève en cas de perte ou de vol.</a:t>
            </a:r>
          </a:p>
          <a:p>
            <a:pPr marL="91440" indent="-91440" algn="just">
              <a:defRPr/>
            </a:pPr>
            <a:r>
              <a:rPr lang="fr-FR" altLang="fr-FR" sz="2800" dirty="0"/>
              <a:t> Il est rappelé que tout élève qui se conduirait mal ou qui ne suivrait pas les consignes des professeurs sera sanctionné lors du retour à Bourg-en-Bresse ou, selon la gravité, rapatrié aux frais des parents.</a:t>
            </a:r>
          </a:p>
          <a:p>
            <a:pPr marL="91440" indent="-91440" algn="just">
              <a:defRPr/>
            </a:pPr>
            <a:r>
              <a:rPr lang="fr-FR" altLang="fr-FR" sz="2800" dirty="0"/>
              <a:t> Il sera interdit aux élèves de fumer ou de consommer de l’alcool.</a:t>
            </a:r>
          </a:p>
          <a:p>
            <a:pPr marL="91440" indent="-91440" algn="just">
              <a:defRPr/>
            </a:pPr>
            <a:r>
              <a:rPr lang="fr-FR" altLang="fr-FR" sz="2800" dirty="0"/>
              <a:t> Les sorties du soir sans un membre de la famille seront strictement interdites.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2947">
                                            <p:txEl>
                                              <p:pRg st="0" end="0"/>
                                            </p:txEl>
                                          </p:spTgt>
                                        </p:tgtEl>
                                        <p:attrNameLst>
                                          <p:attrName>style.visibility</p:attrName>
                                        </p:attrNameLst>
                                      </p:cBhvr>
                                      <p:to>
                                        <p:strVal val="visible"/>
                                      </p:to>
                                    </p:set>
                                    <p:animEffect transition="in" filter="wipe(left)">
                                      <p:cBhvr>
                                        <p:cTn id="7" dur="500"/>
                                        <p:tgtEl>
                                          <p:spTgt spid="8294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2947">
                                            <p:txEl>
                                              <p:pRg st="1" end="1"/>
                                            </p:txEl>
                                          </p:spTgt>
                                        </p:tgtEl>
                                        <p:attrNameLst>
                                          <p:attrName>style.visibility</p:attrName>
                                        </p:attrNameLst>
                                      </p:cBhvr>
                                      <p:to>
                                        <p:strVal val="visible"/>
                                      </p:to>
                                    </p:set>
                                    <p:animEffect transition="in" filter="wipe(left)">
                                      <p:cBhvr>
                                        <p:cTn id="12" dur="500"/>
                                        <p:tgtEl>
                                          <p:spTgt spid="8294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2947">
                                            <p:txEl>
                                              <p:pRg st="2" end="2"/>
                                            </p:txEl>
                                          </p:spTgt>
                                        </p:tgtEl>
                                        <p:attrNameLst>
                                          <p:attrName>style.visibility</p:attrName>
                                        </p:attrNameLst>
                                      </p:cBhvr>
                                      <p:to>
                                        <p:strVal val="visible"/>
                                      </p:to>
                                    </p:set>
                                    <p:animEffect transition="in" filter="wipe(left)">
                                      <p:cBhvr>
                                        <p:cTn id="17" dur="500"/>
                                        <p:tgtEl>
                                          <p:spTgt spid="82947">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82947">
                                            <p:txEl>
                                              <p:pRg st="3" end="3"/>
                                            </p:txEl>
                                          </p:spTgt>
                                        </p:tgtEl>
                                        <p:attrNameLst>
                                          <p:attrName>style.visibility</p:attrName>
                                        </p:attrNameLst>
                                      </p:cBhvr>
                                      <p:to>
                                        <p:strVal val="visible"/>
                                      </p:to>
                                    </p:set>
                                    <p:animEffect transition="in" filter="wipe(left)">
                                      <p:cBhvr>
                                        <p:cTn id="22" dur="500"/>
                                        <p:tgtEl>
                                          <p:spTgt spid="8294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7" grpId="0"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a:extLst>
              <a:ext uri="{FF2B5EF4-FFF2-40B4-BE49-F238E27FC236}">
                <a16:creationId xmlns:a16="http://schemas.microsoft.com/office/drawing/2014/main" id="{E2115475-770E-4965-D805-B6E9970659D4}"/>
              </a:ext>
            </a:extLst>
          </p:cNvPr>
          <p:cNvSpPr>
            <a:spLocks noGrp="1" noChangeArrowheads="1"/>
          </p:cNvSpPr>
          <p:nvPr>
            <p:ph type="title"/>
          </p:nvPr>
        </p:nvSpPr>
        <p:spPr/>
        <p:txBody>
          <a:bodyPr/>
          <a:lstStyle/>
          <a:p>
            <a:pPr>
              <a:defRPr/>
            </a:pPr>
            <a:r>
              <a:rPr lang="fr-FR" altLang="fr-FR" dirty="0">
                <a:solidFill>
                  <a:schemeClr val="tx1">
                    <a:lumMod val="95000"/>
                    <a:lumOff val="5000"/>
                  </a:schemeClr>
                </a:solidFill>
                <a:latin typeface="Algerian" panose="04020705040A02060702" pitchFamily="82" charset="0"/>
              </a:rPr>
              <a:t>Temps libres</a:t>
            </a:r>
          </a:p>
        </p:txBody>
      </p:sp>
      <p:sp>
        <p:nvSpPr>
          <p:cNvPr id="76803" name="Rectangle 3">
            <a:extLst>
              <a:ext uri="{FF2B5EF4-FFF2-40B4-BE49-F238E27FC236}">
                <a16:creationId xmlns:a16="http://schemas.microsoft.com/office/drawing/2014/main" id="{812D2AAC-3DDE-A55A-068F-4DD2B1D42076}"/>
              </a:ext>
            </a:extLst>
          </p:cNvPr>
          <p:cNvSpPr>
            <a:spLocks noGrp="1" noChangeArrowheads="1"/>
          </p:cNvSpPr>
          <p:nvPr>
            <p:ph idx="1"/>
          </p:nvPr>
        </p:nvSpPr>
        <p:spPr/>
        <p:txBody>
          <a:bodyPr>
            <a:normAutofit/>
          </a:bodyPr>
          <a:lstStyle/>
          <a:p>
            <a:pPr algn="just"/>
            <a:endParaRPr lang="fr-FR" altLang="fr-FR" sz="2800" dirty="0"/>
          </a:p>
          <a:p>
            <a:pPr algn="just"/>
            <a:r>
              <a:rPr lang="fr-FR" altLang="fr-FR" sz="2800" dirty="0"/>
              <a:t>Les temps libres en ville se feront toujours par groupe de 3 élèves.</a:t>
            </a:r>
          </a:p>
          <a:p>
            <a:pPr algn="just"/>
            <a:r>
              <a:rPr lang="fr-FR" altLang="fr-FR" sz="2800" dirty="0"/>
              <a:t>Les élèves devront prendre leurs dispositions pour être à l’heure au point de RDV fixé (calcul du temps pour revenir, géolocalisation/orientation…)</a:t>
            </a:r>
          </a:p>
          <a:p>
            <a:pPr algn="just"/>
            <a:endParaRPr lang="fr-FR" altLang="fr-FR" sz="2800" dirty="0"/>
          </a:p>
          <a:p>
            <a:pPr algn="just"/>
            <a:r>
              <a:rPr lang="fr-FR" altLang="fr-FR" sz="2800" dirty="0"/>
              <a:t>Argent: laissé à votre libre appréciation.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6803">
                                            <p:txEl>
                                              <p:pRg st="1" end="1"/>
                                            </p:txEl>
                                          </p:spTgt>
                                        </p:tgtEl>
                                        <p:attrNameLst>
                                          <p:attrName>style.visibility</p:attrName>
                                        </p:attrNameLst>
                                      </p:cBhvr>
                                      <p:to>
                                        <p:strVal val="visible"/>
                                      </p:to>
                                    </p:set>
                                    <p:animEffect transition="in" filter="wipe(left)">
                                      <p:cBhvr>
                                        <p:cTn id="7" dur="500"/>
                                        <p:tgtEl>
                                          <p:spTgt spid="7680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6803">
                                            <p:txEl>
                                              <p:pRg st="2" end="2"/>
                                            </p:txEl>
                                          </p:spTgt>
                                        </p:tgtEl>
                                        <p:attrNameLst>
                                          <p:attrName>style.visibility</p:attrName>
                                        </p:attrNameLst>
                                      </p:cBhvr>
                                      <p:to>
                                        <p:strVal val="visible"/>
                                      </p:to>
                                    </p:set>
                                    <p:animEffect transition="in" filter="wipe(left)">
                                      <p:cBhvr>
                                        <p:cTn id="12" dur="500"/>
                                        <p:tgtEl>
                                          <p:spTgt spid="7680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6803">
                                            <p:txEl>
                                              <p:pRg st="4" end="4"/>
                                            </p:txEl>
                                          </p:spTgt>
                                        </p:tgtEl>
                                        <p:attrNameLst>
                                          <p:attrName>style.visibility</p:attrName>
                                        </p:attrNameLst>
                                      </p:cBhvr>
                                      <p:to>
                                        <p:strVal val="visible"/>
                                      </p:to>
                                    </p:set>
                                    <p:animEffect transition="in" filter="wipe(left)">
                                      <p:cBhvr>
                                        <p:cTn id="17" dur="500"/>
                                        <p:tgtEl>
                                          <p:spTgt spid="7680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3"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43FEC92C-28C7-A8D3-0EE6-FAFFCEDD1758}"/>
              </a:ext>
            </a:extLst>
          </p:cNvPr>
          <p:cNvSpPr>
            <a:spLocks noGrp="1" noChangeArrowheads="1"/>
          </p:cNvSpPr>
          <p:nvPr>
            <p:ph type="title"/>
          </p:nvPr>
        </p:nvSpPr>
        <p:spPr>
          <a:xfrm>
            <a:off x="3779520" y="808990"/>
            <a:ext cx="7753351" cy="1143000"/>
          </a:xfrm>
        </p:spPr>
        <p:txBody>
          <a:bodyPr>
            <a:noAutofit/>
          </a:bodyPr>
          <a:lstStyle/>
          <a:p>
            <a:pPr>
              <a:defRPr/>
            </a:pPr>
            <a:r>
              <a:rPr lang="fr-FR" altLang="fr-FR" dirty="0">
                <a:solidFill>
                  <a:schemeClr val="tx1">
                    <a:lumMod val="95000"/>
                    <a:lumOff val="5000"/>
                  </a:schemeClr>
                </a:solidFill>
                <a:latin typeface="Algerian" panose="04020705040A02060702" pitchFamily="82" charset="0"/>
              </a:rPr>
              <a:t>Cadeau à la famille d’accueil</a:t>
            </a:r>
          </a:p>
        </p:txBody>
      </p:sp>
      <p:sp>
        <p:nvSpPr>
          <p:cNvPr id="78853" name="Rectangle 5">
            <a:extLst>
              <a:ext uri="{FF2B5EF4-FFF2-40B4-BE49-F238E27FC236}">
                <a16:creationId xmlns:a16="http://schemas.microsoft.com/office/drawing/2014/main" id="{FC10E606-8686-9A89-8D21-22233F7B4FF5}"/>
              </a:ext>
            </a:extLst>
          </p:cNvPr>
          <p:cNvSpPr>
            <a:spLocks noChangeArrowheads="1"/>
          </p:cNvSpPr>
          <p:nvPr/>
        </p:nvSpPr>
        <p:spPr bwMode="auto">
          <a:xfrm>
            <a:off x="782319" y="2179638"/>
            <a:ext cx="10750551"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a:lnSpc>
                <a:spcPct val="90000"/>
              </a:lnSpc>
              <a:spcBef>
                <a:spcPts val="1200"/>
              </a:spcBef>
              <a:spcAft>
                <a:spcPts val="200"/>
              </a:spcAft>
              <a:buClr>
                <a:schemeClr val="accent1"/>
              </a:buClr>
              <a:buSzPct val="100000"/>
              <a:buFont typeface="Tw Cen MT" panose="020B0602020104020603" pitchFamily="34" charset="0"/>
              <a:buChar char=" "/>
              <a:defRPr sz="2000">
                <a:solidFill>
                  <a:schemeClr val="tx1"/>
                </a:solidFill>
                <a:latin typeface="Tw Cen MT" panose="020B0602020104020603" pitchFamily="34" charset="0"/>
              </a:defRPr>
            </a:lvl1pPr>
            <a:lvl2pPr marL="742950" indent="-285750">
              <a:lnSpc>
                <a:spcPct val="90000"/>
              </a:lnSpc>
              <a:spcBef>
                <a:spcPts val="200"/>
              </a:spcBef>
              <a:spcAft>
                <a:spcPts val="400"/>
              </a:spcAft>
              <a:buClr>
                <a:schemeClr val="accent1"/>
              </a:buClr>
              <a:buFont typeface="Wingdings 3" panose="05040102010807070707" pitchFamily="18" charset="2"/>
              <a:buChar char=""/>
              <a:defRPr sz="1600">
                <a:solidFill>
                  <a:schemeClr val="tx1"/>
                </a:solidFill>
                <a:latin typeface="Tw Cen MT" panose="020B0602020104020603" pitchFamily="34" charset="0"/>
              </a:defRPr>
            </a:lvl2pPr>
            <a:lvl3pPr marL="1143000" indent="-228600">
              <a:lnSpc>
                <a:spcPct val="90000"/>
              </a:lnSpc>
              <a:spcBef>
                <a:spcPts val="200"/>
              </a:spcBef>
              <a:spcAft>
                <a:spcPts val="400"/>
              </a:spcAft>
              <a:buClr>
                <a:schemeClr val="accent1"/>
              </a:buClr>
              <a:buFont typeface="Wingdings 3" panose="05040102010807070707" pitchFamily="18" charset="2"/>
              <a:buChar char=""/>
              <a:defRPr sz="1200">
                <a:solidFill>
                  <a:schemeClr val="tx1"/>
                </a:solidFill>
                <a:latin typeface="Tw Cen MT" panose="020B0602020104020603" pitchFamily="34" charset="0"/>
              </a:defRPr>
            </a:lvl3pPr>
            <a:lvl4pPr marL="1600200" indent="-228600">
              <a:lnSpc>
                <a:spcPct val="90000"/>
              </a:lnSpc>
              <a:spcBef>
                <a:spcPts val="200"/>
              </a:spcBef>
              <a:spcAft>
                <a:spcPts val="400"/>
              </a:spcAft>
              <a:buClr>
                <a:schemeClr val="accent1"/>
              </a:buClr>
              <a:buFont typeface="Wingdings 3" panose="05040102010807070707" pitchFamily="18" charset="2"/>
              <a:buChar char=""/>
              <a:defRPr sz="1200">
                <a:solidFill>
                  <a:schemeClr val="tx1"/>
                </a:solidFill>
                <a:latin typeface="Tw Cen MT" panose="020B0602020104020603" pitchFamily="34" charset="0"/>
              </a:defRPr>
            </a:lvl4pPr>
            <a:lvl5pPr marL="2057400" indent="-228600">
              <a:lnSpc>
                <a:spcPct val="90000"/>
              </a:lnSpc>
              <a:spcBef>
                <a:spcPts val="200"/>
              </a:spcBef>
              <a:spcAft>
                <a:spcPts val="400"/>
              </a:spcAft>
              <a:buClr>
                <a:schemeClr val="accent1"/>
              </a:buClr>
              <a:buFont typeface="Wingdings 3" panose="05040102010807070707" pitchFamily="18" charset="2"/>
              <a:buChar char=""/>
              <a:defRPr sz="1200">
                <a:solidFill>
                  <a:schemeClr val="tx1"/>
                </a:solidFill>
                <a:latin typeface="Tw Cen MT" panose="020B0602020104020603" pitchFamily="34" charset="0"/>
              </a:defRPr>
            </a:lvl5pPr>
            <a:lvl6pPr marL="2514600" indent="-228600" defTabSz="457200" fontAlgn="base">
              <a:lnSpc>
                <a:spcPct val="90000"/>
              </a:lnSpc>
              <a:spcBef>
                <a:spcPts val="200"/>
              </a:spcBef>
              <a:spcAft>
                <a:spcPts val="400"/>
              </a:spcAft>
              <a:buClr>
                <a:schemeClr val="accent1"/>
              </a:buClr>
              <a:buFont typeface="Wingdings 3" panose="05040102010807070707" pitchFamily="18" charset="2"/>
              <a:buChar char=""/>
              <a:defRPr sz="1200">
                <a:solidFill>
                  <a:schemeClr val="tx1"/>
                </a:solidFill>
                <a:latin typeface="Tw Cen MT" panose="020B0602020104020603" pitchFamily="34" charset="0"/>
              </a:defRPr>
            </a:lvl6pPr>
            <a:lvl7pPr marL="2971800" indent="-228600" defTabSz="457200" fontAlgn="base">
              <a:lnSpc>
                <a:spcPct val="90000"/>
              </a:lnSpc>
              <a:spcBef>
                <a:spcPts val="200"/>
              </a:spcBef>
              <a:spcAft>
                <a:spcPts val="400"/>
              </a:spcAft>
              <a:buClr>
                <a:schemeClr val="accent1"/>
              </a:buClr>
              <a:buFont typeface="Wingdings 3" panose="05040102010807070707" pitchFamily="18" charset="2"/>
              <a:buChar char=""/>
              <a:defRPr sz="1200">
                <a:solidFill>
                  <a:schemeClr val="tx1"/>
                </a:solidFill>
                <a:latin typeface="Tw Cen MT" panose="020B0602020104020603" pitchFamily="34" charset="0"/>
              </a:defRPr>
            </a:lvl7pPr>
            <a:lvl8pPr marL="3429000" indent="-228600" defTabSz="457200" fontAlgn="base">
              <a:lnSpc>
                <a:spcPct val="90000"/>
              </a:lnSpc>
              <a:spcBef>
                <a:spcPts val="200"/>
              </a:spcBef>
              <a:spcAft>
                <a:spcPts val="400"/>
              </a:spcAft>
              <a:buClr>
                <a:schemeClr val="accent1"/>
              </a:buClr>
              <a:buFont typeface="Wingdings 3" panose="05040102010807070707" pitchFamily="18" charset="2"/>
              <a:buChar char=""/>
              <a:defRPr sz="1200">
                <a:solidFill>
                  <a:schemeClr val="tx1"/>
                </a:solidFill>
                <a:latin typeface="Tw Cen MT" panose="020B0602020104020603" pitchFamily="34" charset="0"/>
              </a:defRPr>
            </a:lvl8pPr>
            <a:lvl9pPr marL="3886200" indent="-228600" defTabSz="457200" fontAlgn="base">
              <a:lnSpc>
                <a:spcPct val="90000"/>
              </a:lnSpc>
              <a:spcBef>
                <a:spcPts val="200"/>
              </a:spcBef>
              <a:spcAft>
                <a:spcPts val="400"/>
              </a:spcAft>
              <a:buClr>
                <a:schemeClr val="accent1"/>
              </a:buClr>
              <a:buFont typeface="Wingdings 3" panose="05040102010807070707" pitchFamily="18" charset="2"/>
              <a:buChar char=""/>
              <a:defRPr sz="1200">
                <a:solidFill>
                  <a:schemeClr val="tx1"/>
                </a:solidFill>
                <a:latin typeface="Tw Cen MT" panose="020B0602020104020603" pitchFamily="34" charset="0"/>
              </a:defRPr>
            </a:lvl9pPr>
          </a:lstStyle>
          <a:p>
            <a:pPr marL="91440" lvl="0" indent="-91440" algn="just" defTabSz="914400">
              <a:spcBef>
                <a:spcPts val="1000"/>
              </a:spcBef>
              <a:spcAft>
                <a:spcPts val="0"/>
              </a:spcAft>
              <a:buClrTx/>
              <a:buSzTx/>
              <a:buFont typeface="Arial" panose="020B0604020202020204" pitchFamily="34" charset="0"/>
              <a:buChar char="•"/>
              <a:defRPr/>
            </a:pPr>
            <a:r>
              <a:rPr lang="fr-FR" altLang="fr-FR" sz="2800" dirty="0">
                <a:solidFill>
                  <a:prstClr val="black"/>
                </a:solidFill>
                <a:latin typeface="Century Gothic" panose="020B0502020202020204"/>
              </a:rPr>
              <a:t> Il est de coutume d’apporter un modeste cadeau à la famille d’accueil (une spécialité de la région…).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8853">
                                            <p:txEl>
                                              <p:pRg st="0" end="0"/>
                                            </p:txEl>
                                          </p:spTgt>
                                        </p:tgtEl>
                                        <p:attrNameLst>
                                          <p:attrName>style.visibility</p:attrName>
                                        </p:attrNameLst>
                                      </p:cBhvr>
                                      <p:to>
                                        <p:strVal val="visible"/>
                                      </p:to>
                                    </p:set>
                                    <p:animEffect transition="in" filter="wipe(left)">
                                      <p:cBhvr>
                                        <p:cTn id="7" dur="500"/>
                                        <p:tgtEl>
                                          <p:spTgt spid="7885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3"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43FEC92C-28C7-A8D3-0EE6-FAFFCEDD1758}"/>
              </a:ext>
            </a:extLst>
          </p:cNvPr>
          <p:cNvSpPr>
            <a:spLocks noGrp="1" noChangeArrowheads="1"/>
          </p:cNvSpPr>
          <p:nvPr>
            <p:ph type="title"/>
          </p:nvPr>
        </p:nvSpPr>
        <p:spPr>
          <a:xfrm>
            <a:off x="3779520" y="808990"/>
            <a:ext cx="7753351" cy="1143000"/>
          </a:xfrm>
        </p:spPr>
        <p:txBody>
          <a:bodyPr>
            <a:noAutofit/>
          </a:bodyPr>
          <a:lstStyle/>
          <a:p>
            <a:pPr>
              <a:defRPr/>
            </a:pPr>
            <a:r>
              <a:rPr lang="fr-FR" altLang="fr-FR" dirty="0">
                <a:solidFill>
                  <a:schemeClr val="tx1">
                    <a:lumMod val="95000"/>
                    <a:lumOff val="5000"/>
                  </a:schemeClr>
                </a:solidFill>
                <a:latin typeface="Algerian" panose="04020705040A02060702" pitchFamily="82" charset="0"/>
              </a:rPr>
              <a:t>Contact en cas d’urgence</a:t>
            </a:r>
          </a:p>
        </p:txBody>
      </p:sp>
      <p:sp>
        <p:nvSpPr>
          <p:cNvPr id="78853" name="Rectangle 5">
            <a:extLst>
              <a:ext uri="{FF2B5EF4-FFF2-40B4-BE49-F238E27FC236}">
                <a16:creationId xmlns:a16="http://schemas.microsoft.com/office/drawing/2014/main" id="{FC10E606-8686-9A89-8D21-22233F7B4FF5}"/>
              </a:ext>
            </a:extLst>
          </p:cNvPr>
          <p:cNvSpPr>
            <a:spLocks noChangeArrowheads="1"/>
          </p:cNvSpPr>
          <p:nvPr/>
        </p:nvSpPr>
        <p:spPr bwMode="auto">
          <a:xfrm>
            <a:off x="782319" y="2179638"/>
            <a:ext cx="10750551"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a:lnSpc>
                <a:spcPct val="90000"/>
              </a:lnSpc>
              <a:spcBef>
                <a:spcPts val="1200"/>
              </a:spcBef>
              <a:spcAft>
                <a:spcPts val="200"/>
              </a:spcAft>
              <a:buClr>
                <a:schemeClr val="accent1"/>
              </a:buClr>
              <a:buSzPct val="100000"/>
              <a:buFont typeface="Tw Cen MT" panose="020B0602020104020603" pitchFamily="34" charset="0"/>
              <a:buChar char=" "/>
              <a:defRPr sz="2000">
                <a:solidFill>
                  <a:schemeClr val="tx1"/>
                </a:solidFill>
                <a:latin typeface="Tw Cen MT" panose="020B0602020104020603" pitchFamily="34" charset="0"/>
              </a:defRPr>
            </a:lvl1pPr>
            <a:lvl2pPr marL="742950" indent="-285750">
              <a:lnSpc>
                <a:spcPct val="90000"/>
              </a:lnSpc>
              <a:spcBef>
                <a:spcPts val="200"/>
              </a:spcBef>
              <a:spcAft>
                <a:spcPts val="400"/>
              </a:spcAft>
              <a:buClr>
                <a:schemeClr val="accent1"/>
              </a:buClr>
              <a:buFont typeface="Wingdings 3" panose="05040102010807070707" pitchFamily="18" charset="2"/>
              <a:buChar char=""/>
              <a:defRPr sz="1600">
                <a:solidFill>
                  <a:schemeClr val="tx1"/>
                </a:solidFill>
                <a:latin typeface="Tw Cen MT" panose="020B0602020104020603" pitchFamily="34" charset="0"/>
              </a:defRPr>
            </a:lvl2pPr>
            <a:lvl3pPr marL="1143000" indent="-228600">
              <a:lnSpc>
                <a:spcPct val="90000"/>
              </a:lnSpc>
              <a:spcBef>
                <a:spcPts val="200"/>
              </a:spcBef>
              <a:spcAft>
                <a:spcPts val="400"/>
              </a:spcAft>
              <a:buClr>
                <a:schemeClr val="accent1"/>
              </a:buClr>
              <a:buFont typeface="Wingdings 3" panose="05040102010807070707" pitchFamily="18" charset="2"/>
              <a:buChar char=""/>
              <a:defRPr sz="1200">
                <a:solidFill>
                  <a:schemeClr val="tx1"/>
                </a:solidFill>
                <a:latin typeface="Tw Cen MT" panose="020B0602020104020603" pitchFamily="34" charset="0"/>
              </a:defRPr>
            </a:lvl3pPr>
            <a:lvl4pPr marL="1600200" indent="-228600">
              <a:lnSpc>
                <a:spcPct val="90000"/>
              </a:lnSpc>
              <a:spcBef>
                <a:spcPts val="200"/>
              </a:spcBef>
              <a:spcAft>
                <a:spcPts val="400"/>
              </a:spcAft>
              <a:buClr>
                <a:schemeClr val="accent1"/>
              </a:buClr>
              <a:buFont typeface="Wingdings 3" panose="05040102010807070707" pitchFamily="18" charset="2"/>
              <a:buChar char=""/>
              <a:defRPr sz="1200">
                <a:solidFill>
                  <a:schemeClr val="tx1"/>
                </a:solidFill>
                <a:latin typeface="Tw Cen MT" panose="020B0602020104020603" pitchFamily="34" charset="0"/>
              </a:defRPr>
            </a:lvl4pPr>
            <a:lvl5pPr marL="2057400" indent="-228600">
              <a:lnSpc>
                <a:spcPct val="90000"/>
              </a:lnSpc>
              <a:spcBef>
                <a:spcPts val="200"/>
              </a:spcBef>
              <a:spcAft>
                <a:spcPts val="400"/>
              </a:spcAft>
              <a:buClr>
                <a:schemeClr val="accent1"/>
              </a:buClr>
              <a:buFont typeface="Wingdings 3" panose="05040102010807070707" pitchFamily="18" charset="2"/>
              <a:buChar char=""/>
              <a:defRPr sz="1200">
                <a:solidFill>
                  <a:schemeClr val="tx1"/>
                </a:solidFill>
                <a:latin typeface="Tw Cen MT" panose="020B0602020104020603" pitchFamily="34" charset="0"/>
              </a:defRPr>
            </a:lvl5pPr>
            <a:lvl6pPr marL="2514600" indent="-228600" defTabSz="457200" fontAlgn="base">
              <a:lnSpc>
                <a:spcPct val="90000"/>
              </a:lnSpc>
              <a:spcBef>
                <a:spcPts val="200"/>
              </a:spcBef>
              <a:spcAft>
                <a:spcPts val="400"/>
              </a:spcAft>
              <a:buClr>
                <a:schemeClr val="accent1"/>
              </a:buClr>
              <a:buFont typeface="Wingdings 3" panose="05040102010807070707" pitchFamily="18" charset="2"/>
              <a:buChar char=""/>
              <a:defRPr sz="1200">
                <a:solidFill>
                  <a:schemeClr val="tx1"/>
                </a:solidFill>
                <a:latin typeface="Tw Cen MT" panose="020B0602020104020603" pitchFamily="34" charset="0"/>
              </a:defRPr>
            </a:lvl6pPr>
            <a:lvl7pPr marL="2971800" indent="-228600" defTabSz="457200" fontAlgn="base">
              <a:lnSpc>
                <a:spcPct val="90000"/>
              </a:lnSpc>
              <a:spcBef>
                <a:spcPts val="200"/>
              </a:spcBef>
              <a:spcAft>
                <a:spcPts val="400"/>
              </a:spcAft>
              <a:buClr>
                <a:schemeClr val="accent1"/>
              </a:buClr>
              <a:buFont typeface="Wingdings 3" panose="05040102010807070707" pitchFamily="18" charset="2"/>
              <a:buChar char=""/>
              <a:defRPr sz="1200">
                <a:solidFill>
                  <a:schemeClr val="tx1"/>
                </a:solidFill>
                <a:latin typeface="Tw Cen MT" panose="020B0602020104020603" pitchFamily="34" charset="0"/>
              </a:defRPr>
            </a:lvl7pPr>
            <a:lvl8pPr marL="3429000" indent="-228600" defTabSz="457200" fontAlgn="base">
              <a:lnSpc>
                <a:spcPct val="90000"/>
              </a:lnSpc>
              <a:spcBef>
                <a:spcPts val="200"/>
              </a:spcBef>
              <a:spcAft>
                <a:spcPts val="400"/>
              </a:spcAft>
              <a:buClr>
                <a:schemeClr val="accent1"/>
              </a:buClr>
              <a:buFont typeface="Wingdings 3" panose="05040102010807070707" pitchFamily="18" charset="2"/>
              <a:buChar char=""/>
              <a:defRPr sz="1200">
                <a:solidFill>
                  <a:schemeClr val="tx1"/>
                </a:solidFill>
                <a:latin typeface="Tw Cen MT" panose="020B0602020104020603" pitchFamily="34" charset="0"/>
              </a:defRPr>
            </a:lvl8pPr>
            <a:lvl9pPr marL="3886200" indent="-228600" defTabSz="457200" fontAlgn="base">
              <a:lnSpc>
                <a:spcPct val="90000"/>
              </a:lnSpc>
              <a:spcBef>
                <a:spcPts val="200"/>
              </a:spcBef>
              <a:spcAft>
                <a:spcPts val="400"/>
              </a:spcAft>
              <a:buClr>
                <a:schemeClr val="accent1"/>
              </a:buClr>
              <a:buFont typeface="Wingdings 3" panose="05040102010807070707" pitchFamily="18" charset="2"/>
              <a:buChar char=""/>
              <a:defRPr sz="1200">
                <a:solidFill>
                  <a:schemeClr val="tx1"/>
                </a:solidFill>
                <a:latin typeface="Tw Cen MT" panose="020B0602020104020603" pitchFamily="34" charset="0"/>
              </a:defRPr>
            </a:lvl9pPr>
          </a:lstStyle>
          <a:p>
            <a:pPr marL="91440" lvl="0" indent="-91440" algn="just" defTabSz="914400">
              <a:spcBef>
                <a:spcPts val="1000"/>
              </a:spcBef>
              <a:spcAft>
                <a:spcPts val="0"/>
              </a:spcAft>
              <a:buClrTx/>
              <a:buSzTx/>
              <a:buFont typeface="Arial" panose="020B0604020202020204" pitchFamily="34" charset="0"/>
              <a:buChar char="•"/>
              <a:defRPr/>
            </a:pPr>
            <a:r>
              <a:rPr lang="fr-FR" altLang="fr-FR" sz="4000" dirty="0">
                <a:solidFill>
                  <a:prstClr val="black"/>
                </a:solidFill>
                <a:latin typeface="Century Gothic" panose="020B0502020202020204"/>
              </a:rPr>
              <a:t> Pour toute urgence, vous pouvez me contacter au +336 … … … … (via la messagerie de </a:t>
            </a:r>
            <a:r>
              <a:rPr lang="fr-FR" altLang="fr-FR" sz="4000" dirty="0" err="1">
                <a:solidFill>
                  <a:prstClr val="black"/>
                </a:solidFill>
                <a:latin typeface="Century Gothic" panose="020B0502020202020204"/>
              </a:rPr>
              <a:t>Whatsapp</a:t>
            </a:r>
            <a:r>
              <a:rPr lang="fr-FR" altLang="fr-FR" sz="4000" dirty="0">
                <a:solidFill>
                  <a:prstClr val="black"/>
                </a:solidFill>
                <a:latin typeface="Century Gothic" panose="020B0502020202020204"/>
              </a:rPr>
              <a:t> de préférence).</a:t>
            </a:r>
          </a:p>
        </p:txBody>
      </p:sp>
    </p:spTree>
    <p:extLst>
      <p:ext uri="{BB962C8B-B14F-4D97-AF65-F5344CB8AC3E}">
        <p14:creationId xmlns:p14="http://schemas.microsoft.com/office/powerpoint/2010/main" val="184716121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8853">
                                            <p:txEl>
                                              <p:pRg st="0" end="0"/>
                                            </p:txEl>
                                          </p:spTgt>
                                        </p:tgtEl>
                                        <p:attrNameLst>
                                          <p:attrName>style.visibility</p:attrName>
                                        </p:attrNameLst>
                                      </p:cBhvr>
                                      <p:to>
                                        <p:strVal val="visible"/>
                                      </p:to>
                                    </p:set>
                                    <p:animEffect transition="in" filter="wipe(left)">
                                      <p:cBhvr>
                                        <p:cTn id="7" dur="500"/>
                                        <p:tgtEl>
                                          <p:spTgt spid="7885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3" grpId="0"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a:extLst>
              <a:ext uri="{FF2B5EF4-FFF2-40B4-BE49-F238E27FC236}">
                <a16:creationId xmlns:a16="http://schemas.microsoft.com/office/drawing/2014/main" id="{98429739-5451-B40A-3D19-0EE080F8474C}"/>
              </a:ext>
            </a:extLst>
          </p:cNvPr>
          <p:cNvSpPr>
            <a:spLocks noChangeArrowheads="1"/>
          </p:cNvSpPr>
          <p:nvPr/>
        </p:nvSpPr>
        <p:spPr bwMode="auto">
          <a:xfrm>
            <a:off x="1582420" y="1598613"/>
            <a:ext cx="9027160" cy="4154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nSpc>
                <a:spcPct val="90000"/>
              </a:lnSpc>
              <a:spcBef>
                <a:spcPts val="1200"/>
              </a:spcBef>
              <a:spcAft>
                <a:spcPts val="200"/>
              </a:spcAft>
              <a:buClr>
                <a:schemeClr val="accent1"/>
              </a:buClr>
              <a:buSzPct val="100000"/>
              <a:buFont typeface="Tw Cen MT" panose="020B0602020104020603" pitchFamily="34" charset="0"/>
              <a:buChar char=" "/>
              <a:defRPr sz="2000">
                <a:solidFill>
                  <a:schemeClr val="tx1"/>
                </a:solidFill>
                <a:latin typeface="Tw Cen MT" panose="020B0602020104020603" pitchFamily="34" charset="0"/>
              </a:defRPr>
            </a:lvl1pPr>
            <a:lvl2pPr marL="742950" indent="-285750">
              <a:lnSpc>
                <a:spcPct val="90000"/>
              </a:lnSpc>
              <a:spcBef>
                <a:spcPts val="200"/>
              </a:spcBef>
              <a:spcAft>
                <a:spcPts val="400"/>
              </a:spcAft>
              <a:buClr>
                <a:schemeClr val="accent1"/>
              </a:buClr>
              <a:buFont typeface="Wingdings 3" panose="05040102010807070707" pitchFamily="18" charset="2"/>
              <a:buChar char=""/>
              <a:defRPr sz="1600">
                <a:solidFill>
                  <a:schemeClr val="tx1"/>
                </a:solidFill>
                <a:latin typeface="Tw Cen MT" panose="020B0602020104020603" pitchFamily="34" charset="0"/>
              </a:defRPr>
            </a:lvl2pPr>
            <a:lvl3pPr marL="1143000" indent="-228600">
              <a:lnSpc>
                <a:spcPct val="90000"/>
              </a:lnSpc>
              <a:spcBef>
                <a:spcPts val="200"/>
              </a:spcBef>
              <a:spcAft>
                <a:spcPts val="400"/>
              </a:spcAft>
              <a:buClr>
                <a:schemeClr val="accent1"/>
              </a:buClr>
              <a:buFont typeface="Wingdings 3" panose="05040102010807070707" pitchFamily="18" charset="2"/>
              <a:buChar char=""/>
              <a:defRPr sz="1200">
                <a:solidFill>
                  <a:schemeClr val="tx1"/>
                </a:solidFill>
                <a:latin typeface="Tw Cen MT" panose="020B0602020104020603" pitchFamily="34" charset="0"/>
              </a:defRPr>
            </a:lvl3pPr>
            <a:lvl4pPr marL="1600200" indent="-228600">
              <a:lnSpc>
                <a:spcPct val="90000"/>
              </a:lnSpc>
              <a:spcBef>
                <a:spcPts val="200"/>
              </a:spcBef>
              <a:spcAft>
                <a:spcPts val="400"/>
              </a:spcAft>
              <a:buClr>
                <a:schemeClr val="accent1"/>
              </a:buClr>
              <a:buFont typeface="Wingdings 3" panose="05040102010807070707" pitchFamily="18" charset="2"/>
              <a:buChar char=""/>
              <a:defRPr sz="1200">
                <a:solidFill>
                  <a:schemeClr val="tx1"/>
                </a:solidFill>
                <a:latin typeface="Tw Cen MT" panose="020B0602020104020603" pitchFamily="34" charset="0"/>
              </a:defRPr>
            </a:lvl4pPr>
            <a:lvl5pPr marL="2057400" indent="-228600">
              <a:lnSpc>
                <a:spcPct val="90000"/>
              </a:lnSpc>
              <a:spcBef>
                <a:spcPts val="200"/>
              </a:spcBef>
              <a:spcAft>
                <a:spcPts val="400"/>
              </a:spcAft>
              <a:buClr>
                <a:schemeClr val="accent1"/>
              </a:buClr>
              <a:buFont typeface="Wingdings 3" panose="05040102010807070707" pitchFamily="18" charset="2"/>
              <a:buChar char=""/>
              <a:defRPr sz="1200">
                <a:solidFill>
                  <a:schemeClr val="tx1"/>
                </a:solidFill>
                <a:latin typeface="Tw Cen MT" panose="020B0602020104020603" pitchFamily="34" charset="0"/>
              </a:defRPr>
            </a:lvl5pPr>
            <a:lvl6pPr marL="2514600" indent="-228600" defTabSz="457200" fontAlgn="base">
              <a:lnSpc>
                <a:spcPct val="90000"/>
              </a:lnSpc>
              <a:spcBef>
                <a:spcPts val="200"/>
              </a:spcBef>
              <a:spcAft>
                <a:spcPts val="400"/>
              </a:spcAft>
              <a:buClr>
                <a:schemeClr val="accent1"/>
              </a:buClr>
              <a:buFont typeface="Wingdings 3" panose="05040102010807070707" pitchFamily="18" charset="2"/>
              <a:buChar char=""/>
              <a:defRPr sz="1200">
                <a:solidFill>
                  <a:schemeClr val="tx1"/>
                </a:solidFill>
                <a:latin typeface="Tw Cen MT" panose="020B0602020104020603" pitchFamily="34" charset="0"/>
              </a:defRPr>
            </a:lvl6pPr>
            <a:lvl7pPr marL="2971800" indent="-228600" defTabSz="457200" fontAlgn="base">
              <a:lnSpc>
                <a:spcPct val="90000"/>
              </a:lnSpc>
              <a:spcBef>
                <a:spcPts val="200"/>
              </a:spcBef>
              <a:spcAft>
                <a:spcPts val="400"/>
              </a:spcAft>
              <a:buClr>
                <a:schemeClr val="accent1"/>
              </a:buClr>
              <a:buFont typeface="Wingdings 3" panose="05040102010807070707" pitchFamily="18" charset="2"/>
              <a:buChar char=""/>
              <a:defRPr sz="1200">
                <a:solidFill>
                  <a:schemeClr val="tx1"/>
                </a:solidFill>
                <a:latin typeface="Tw Cen MT" panose="020B0602020104020603" pitchFamily="34" charset="0"/>
              </a:defRPr>
            </a:lvl7pPr>
            <a:lvl8pPr marL="3429000" indent="-228600" defTabSz="457200" fontAlgn="base">
              <a:lnSpc>
                <a:spcPct val="90000"/>
              </a:lnSpc>
              <a:spcBef>
                <a:spcPts val="200"/>
              </a:spcBef>
              <a:spcAft>
                <a:spcPts val="400"/>
              </a:spcAft>
              <a:buClr>
                <a:schemeClr val="accent1"/>
              </a:buClr>
              <a:buFont typeface="Wingdings 3" panose="05040102010807070707" pitchFamily="18" charset="2"/>
              <a:buChar char=""/>
              <a:defRPr sz="1200">
                <a:solidFill>
                  <a:schemeClr val="tx1"/>
                </a:solidFill>
                <a:latin typeface="Tw Cen MT" panose="020B0602020104020603" pitchFamily="34" charset="0"/>
              </a:defRPr>
            </a:lvl8pPr>
            <a:lvl9pPr marL="3886200" indent="-228600" defTabSz="457200" fontAlgn="base">
              <a:lnSpc>
                <a:spcPct val="90000"/>
              </a:lnSpc>
              <a:spcBef>
                <a:spcPts val="200"/>
              </a:spcBef>
              <a:spcAft>
                <a:spcPts val="400"/>
              </a:spcAft>
              <a:buClr>
                <a:schemeClr val="accent1"/>
              </a:buClr>
              <a:buFont typeface="Wingdings 3" panose="05040102010807070707" pitchFamily="18" charset="2"/>
              <a:buChar char=""/>
              <a:defRPr sz="1200">
                <a:solidFill>
                  <a:schemeClr val="tx1"/>
                </a:solidFill>
                <a:latin typeface="Tw Cen MT" panose="020B0602020104020603" pitchFamily="34" charset="0"/>
              </a:defRPr>
            </a:lvl9pPr>
          </a:lstStyle>
          <a:p>
            <a:pPr algn="ctr" eaLnBrk="1" hangingPunct="1">
              <a:lnSpc>
                <a:spcPct val="100000"/>
              </a:lnSpc>
              <a:spcBef>
                <a:spcPct val="0"/>
              </a:spcBef>
              <a:spcAft>
                <a:spcPct val="0"/>
              </a:spcAft>
              <a:buClrTx/>
              <a:buSzTx/>
              <a:buFontTx/>
              <a:buNone/>
            </a:pPr>
            <a:r>
              <a:rPr lang="fr-FR" altLang="fr-FR" sz="4000" dirty="0">
                <a:latin typeface="Algerian" panose="04020705040A02060702" pitchFamily="82" charset="0"/>
              </a:rPr>
              <a:t>Que vos enfants soient</a:t>
            </a:r>
          </a:p>
          <a:p>
            <a:pPr algn="ctr" eaLnBrk="1" hangingPunct="1">
              <a:lnSpc>
                <a:spcPct val="100000"/>
              </a:lnSpc>
              <a:spcBef>
                <a:spcPct val="0"/>
              </a:spcBef>
              <a:spcAft>
                <a:spcPct val="0"/>
              </a:spcAft>
              <a:buClrTx/>
              <a:buSzTx/>
              <a:buFontTx/>
              <a:buNone/>
            </a:pPr>
            <a:r>
              <a:rPr lang="fr-FR" altLang="fr-FR" sz="4000" dirty="0">
                <a:latin typeface="Algerian" panose="04020705040A02060702" pitchFamily="82" charset="0"/>
              </a:rPr>
              <a:t>de bons ambassadeurs</a:t>
            </a:r>
          </a:p>
          <a:p>
            <a:pPr algn="ctr" eaLnBrk="1" hangingPunct="1">
              <a:lnSpc>
                <a:spcPct val="100000"/>
              </a:lnSpc>
              <a:spcBef>
                <a:spcPct val="0"/>
              </a:spcBef>
              <a:spcAft>
                <a:spcPct val="0"/>
              </a:spcAft>
              <a:buClrTx/>
              <a:buSzTx/>
              <a:buFontTx/>
              <a:buNone/>
            </a:pPr>
            <a:r>
              <a:rPr lang="fr-FR" altLang="fr-FR" sz="4000" dirty="0">
                <a:latin typeface="Algerian" panose="04020705040A02060702" pitchFamily="82" charset="0"/>
              </a:rPr>
              <a:t>DE LA France ET de notre Lycée</a:t>
            </a:r>
          </a:p>
          <a:p>
            <a:pPr algn="ctr" eaLnBrk="1" hangingPunct="1">
              <a:lnSpc>
                <a:spcPct val="100000"/>
              </a:lnSpc>
              <a:spcBef>
                <a:spcPct val="0"/>
              </a:spcBef>
              <a:spcAft>
                <a:spcPct val="0"/>
              </a:spcAft>
              <a:buClrTx/>
              <a:buSzTx/>
              <a:buFontTx/>
              <a:buNone/>
            </a:pPr>
            <a:r>
              <a:rPr lang="fr-FR" altLang="fr-FR" sz="4000" dirty="0">
                <a:latin typeface="Algerian" panose="04020705040A02060702" pitchFamily="82" charset="0"/>
              </a:rPr>
              <a:t>au moment DES VISITES ET</a:t>
            </a:r>
          </a:p>
          <a:p>
            <a:pPr algn="ctr" eaLnBrk="1" hangingPunct="1">
              <a:lnSpc>
                <a:spcPct val="100000"/>
              </a:lnSpc>
              <a:spcBef>
                <a:spcPct val="0"/>
              </a:spcBef>
              <a:spcAft>
                <a:spcPct val="0"/>
              </a:spcAft>
              <a:buClrTx/>
              <a:buSzTx/>
              <a:buFontTx/>
              <a:buNone/>
            </a:pPr>
            <a:r>
              <a:rPr lang="fr-FR" altLang="fr-FR" sz="4000" dirty="0">
                <a:latin typeface="Algerian" panose="04020705040A02060702" pitchFamily="82" charset="0"/>
              </a:rPr>
              <a:t>des journées d’immersion</a:t>
            </a:r>
          </a:p>
          <a:p>
            <a:pPr algn="ctr" eaLnBrk="1" hangingPunct="1">
              <a:lnSpc>
                <a:spcPct val="100000"/>
              </a:lnSpc>
              <a:spcBef>
                <a:spcPct val="0"/>
              </a:spcBef>
              <a:spcAft>
                <a:spcPct val="0"/>
              </a:spcAft>
              <a:buClrTx/>
              <a:buSzTx/>
              <a:buFontTx/>
              <a:buNone/>
            </a:pPr>
            <a:r>
              <a:rPr lang="fr-FR" altLang="fr-FR" sz="4000" dirty="0">
                <a:latin typeface="Algerian" panose="04020705040A02060702" pitchFamily="82" charset="0"/>
              </a:rPr>
              <a:t>à l’Institut Costa i </a:t>
            </a:r>
            <a:r>
              <a:rPr lang="fr-FR" altLang="fr-FR" sz="4000" dirty="0" err="1">
                <a:latin typeface="Algerian" panose="04020705040A02060702" pitchFamily="82" charset="0"/>
              </a:rPr>
              <a:t>Llobera</a:t>
            </a:r>
            <a:r>
              <a:rPr lang="fr-FR" altLang="fr-FR" sz="4000" dirty="0">
                <a:latin typeface="Algerian" panose="04020705040A02060702" pitchFamily="82" charset="0"/>
              </a:rPr>
              <a:t> !</a:t>
            </a:r>
          </a:p>
          <a:p>
            <a:pPr eaLnBrk="1" hangingPunct="1">
              <a:lnSpc>
                <a:spcPct val="100000"/>
              </a:lnSpc>
              <a:spcBef>
                <a:spcPct val="0"/>
              </a:spcBef>
              <a:spcAft>
                <a:spcPct val="0"/>
              </a:spcAft>
              <a:buClrTx/>
              <a:buSzTx/>
              <a:buFontTx/>
              <a:buNone/>
            </a:pPr>
            <a:endParaRPr lang="fr-FR" altLang="fr-FR" sz="2400" dirty="0">
              <a:latin typeface="Times"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34AB4B2-66FC-D6DD-75AF-3649CC3B05F7}"/>
              </a:ext>
            </a:extLst>
          </p:cNvPr>
          <p:cNvSpPr>
            <a:spLocks noGrp="1"/>
          </p:cNvSpPr>
          <p:nvPr>
            <p:ph type="title"/>
          </p:nvPr>
        </p:nvSpPr>
        <p:spPr/>
        <p:txBody>
          <a:bodyPr/>
          <a:lstStyle/>
          <a:p>
            <a:r>
              <a:rPr lang="fr-FR" altLang="fr-FR" sz="4000" i="0" dirty="0">
                <a:latin typeface="Algerian" panose="04020705040A02060702" pitchFamily="82" charset="0"/>
              </a:rPr>
              <a:t>Séjour des espagnols à</a:t>
            </a:r>
            <a:br>
              <a:rPr lang="fr-FR" altLang="fr-FR" sz="4000" i="0" dirty="0">
                <a:latin typeface="Algerian" panose="04020705040A02060702" pitchFamily="82" charset="0"/>
              </a:rPr>
            </a:br>
            <a:r>
              <a:rPr lang="fr-FR" altLang="fr-FR" sz="4000" i="0" dirty="0">
                <a:latin typeface="Algerian" panose="04020705040A02060702" pitchFamily="82" charset="0"/>
              </a:rPr>
              <a:t>Bourg-en-Bresse</a:t>
            </a:r>
            <a:endParaRPr lang="fr-FR" dirty="0">
              <a:latin typeface="Algerian" panose="04020705040A02060702" pitchFamily="82" charset="0"/>
            </a:endParaRPr>
          </a:p>
        </p:txBody>
      </p:sp>
      <p:sp>
        <p:nvSpPr>
          <p:cNvPr id="3" name="Espace réservé du contenu 2">
            <a:extLst>
              <a:ext uri="{FF2B5EF4-FFF2-40B4-BE49-F238E27FC236}">
                <a16:creationId xmlns:a16="http://schemas.microsoft.com/office/drawing/2014/main" id="{2F65A5DE-10A3-B39C-2F0F-F08132872427}"/>
              </a:ext>
            </a:extLst>
          </p:cNvPr>
          <p:cNvSpPr>
            <a:spLocks noGrp="1"/>
          </p:cNvSpPr>
          <p:nvPr>
            <p:ph idx="1"/>
          </p:nvPr>
        </p:nvSpPr>
        <p:spPr>
          <a:xfrm>
            <a:off x="685800" y="2057401"/>
            <a:ext cx="10820400" cy="4407567"/>
          </a:xfrm>
        </p:spPr>
        <p:txBody>
          <a:bodyPr>
            <a:noAutofit/>
          </a:bodyPr>
          <a:lstStyle/>
          <a:p>
            <a:pPr algn="just"/>
            <a:r>
              <a:rPr lang="fr-FR" sz="2000" dirty="0">
                <a:latin typeface="Century Gothic (En-têtes)"/>
              </a:rPr>
              <a:t> Du vendredi 4 au vendredi 11 avril 2025</a:t>
            </a:r>
          </a:p>
          <a:p>
            <a:pPr algn="just"/>
            <a:r>
              <a:rPr lang="fr-FR" sz="2000" dirty="0">
                <a:latin typeface="Century Gothic (En-têtes)"/>
              </a:rPr>
              <a:t>Mme María José TRUJILLO SERRANO: professeur de Français et responsable du projet</a:t>
            </a:r>
          </a:p>
          <a:p>
            <a:pPr algn="just"/>
            <a:r>
              <a:rPr lang="fr-FR" sz="2000" dirty="0">
                <a:latin typeface="Century Gothic (En-têtes)"/>
              </a:rPr>
              <a:t>Deux professeurs accompagnateurs</a:t>
            </a:r>
          </a:p>
          <a:p>
            <a:pPr algn="just"/>
            <a:r>
              <a:rPr lang="fr-FR" sz="2000" dirty="0">
                <a:latin typeface="Century Gothic (En-têtes)"/>
              </a:rPr>
              <a:t>L’échange est sur le principe de la réciprocité. En Espagne, tous les frais sont pris en charge par les familles espagnoles. En France, les familles prendront en charge les frais des espagnols.</a:t>
            </a:r>
          </a:p>
          <a:p>
            <a:pPr algn="just"/>
            <a:r>
              <a:rPr lang="fr-FR" sz="2000" dirty="0">
                <a:latin typeface="Century Gothic (En-têtes)"/>
              </a:rPr>
              <a:t>En Espagne, on parlera exclusivement l’espagnol et en France, le français.</a:t>
            </a:r>
          </a:p>
          <a:p>
            <a:pPr algn="just"/>
            <a:r>
              <a:rPr lang="fr-FR" sz="2000" dirty="0">
                <a:latin typeface="Century Gothic (En-têtes)"/>
              </a:rPr>
              <a:t>Se référer au planning pour les horaires, les paniers-repas…</a:t>
            </a:r>
          </a:p>
          <a:p>
            <a:pPr algn="just"/>
            <a:r>
              <a:rPr lang="fr-FR" sz="2000" dirty="0">
                <a:latin typeface="Century Gothic (En-têtes)"/>
              </a:rPr>
              <a:t>Penser à charger le </a:t>
            </a:r>
            <a:r>
              <a:rPr lang="fr-FR" sz="2000" dirty="0" err="1">
                <a:latin typeface="Century Gothic (En-têtes)"/>
              </a:rPr>
              <a:t>Pass</a:t>
            </a:r>
            <a:r>
              <a:rPr lang="fr-FR" sz="2000" dirty="0">
                <a:latin typeface="Century Gothic (En-têtes)"/>
              </a:rPr>
              <a:t>’ Région pour que le correspondant mange au self.</a:t>
            </a:r>
          </a:p>
          <a:p>
            <a:pPr algn="just"/>
            <a:r>
              <a:rPr lang="fr-FR" sz="2000" dirty="0">
                <a:latin typeface="Century Gothic (En-têtes)"/>
              </a:rPr>
              <a:t>Acheter des tickets de bus, billets de trains pour le correspondant.</a:t>
            </a:r>
          </a:p>
          <a:p>
            <a:pPr algn="just"/>
            <a:r>
              <a:rPr lang="fr-FR" sz="2000" dirty="0">
                <a:latin typeface="Century Gothic (En-têtes)"/>
              </a:rPr>
              <a:t>Attestation du Lycée pour les transports scolaires régionaux.</a:t>
            </a:r>
          </a:p>
          <a:p>
            <a:pPr algn="just"/>
            <a:r>
              <a:rPr lang="fr-FR" sz="2000" dirty="0">
                <a:latin typeface="Century Gothic (En-têtes)"/>
              </a:rPr>
              <a:t>Préparer un plat ou apporter une boisson pour l’apéritif de bienvenue + jeux de société</a:t>
            </a:r>
          </a:p>
        </p:txBody>
      </p:sp>
    </p:spTree>
    <p:extLst>
      <p:ext uri="{BB962C8B-B14F-4D97-AF65-F5344CB8AC3E}">
        <p14:creationId xmlns:p14="http://schemas.microsoft.com/office/powerpoint/2010/main" val="12696221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8CBA334-8E0B-9BAE-DC3B-87E5EAF40728}"/>
              </a:ext>
            </a:extLst>
          </p:cNvPr>
          <p:cNvSpPr>
            <a:spLocks noGrp="1"/>
          </p:cNvSpPr>
          <p:nvPr>
            <p:ph type="title"/>
          </p:nvPr>
        </p:nvSpPr>
        <p:spPr/>
        <p:txBody>
          <a:bodyPr/>
          <a:lstStyle/>
          <a:p>
            <a:r>
              <a:rPr lang="fr-FR" altLang="fr-FR" sz="4000" i="0" dirty="0">
                <a:latin typeface="Algerian" panose="04020705040A02060702" pitchFamily="82" charset="0"/>
              </a:rPr>
              <a:t>Séjour des espagnols à</a:t>
            </a:r>
            <a:br>
              <a:rPr lang="fr-FR" altLang="fr-FR" sz="4000" i="0" dirty="0">
                <a:latin typeface="Algerian" panose="04020705040A02060702" pitchFamily="82" charset="0"/>
              </a:rPr>
            </a:br>
            <a:r>
              <a:rPr lang="fr-FR" altLang="fr-FR" sz="4000" i="0" dirty="0">
                <a:latin typeface="Algerian" panose="04020705040A02060702" pitchFamily="82" charset="0"/>
              </a:rPr>
              <a:t>Bourg-en-Bresse</a:t>
            </a:r>
            <a:endParaRPr lang="fr-FR" dirty="0"/>
          </a:p>
        </p:txBody>
      </p:sp>
      <p:pic>
        <p:nvPicPr>
          <p:cNvPr id="5" name="Espace réservé du contenu 4">
            <a:extLst>
              <a:ext uri="{FF2B5EF4-FFF2-40B4-BE49-F238E27FC236}">
                <a16:creationId xmlns:a16="http://schemas.microsoft.com/office/drawing/2014/main" id="{15F8686D-C8FA-672D-F736-9653DE24EF16}"/>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b="10040"/>
          <a:stretch/>
        </p:blipFill>
        <p:spPr>
          <a:xfrm>
            <a:off x="466884" y="1410887"/>
            <a:ext cx="4054316" cy="5157751"/>
          </a:xfrm>
        </p:spPr>
      </p:pic>
    </p:spTree>
    <p:extLst>
      <p:ext uri="{BB962C8B-B14F-4D97-AF65-F5344CB8AC3E}">
        <p14:creationId xmlns:p14="http://schemas.microsoft.com/office/powerpoint/2010/main" val="36923283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8CBA334-8E0B-9BAE-DC3B-87E5EAF40728}"/>
              </a:ext>
            </a:extLst>
          </p:cNvPr>
          <p:cNvSpPr>
            <a:spLocks noGrp="1"/>
          </p:cNvSpPr>
          <p:nvPr>
            <p:ph type="title"/>
          </p:nvPr>
        </p:nvSpPr>
        <p:spPr/>
        <p:txBody>
          <a:bodyPr/>
          <a:lstStyle/>
          <a:p>
            <a:r>
              <a:rPr lang="fr-FR" altLang="fr-FR" sz="4000" i="0" dirty="0">
                <a:latin typeface="Algerian" panose="04020705040A02060702" pitchFamily="82" charset="0"/>
              </a:rPr>
              <a:t>Séjour des espagnols à</a:t>
            </a:r>
            <a:br>
              <a:rPr lang="fr-FR" altLang="fr-FR" sz="4000" i="0" dirty="0">
                <a:latin typeface="Algerian" panose="04020705040A02060702" pitchFamily="82" charset="0"/>
              </a:rPr>
            </a:br>
            <a:r>
              <a:rPr lang="fr-FR" altLang="fr-FR" sz="4000" i="0" dirty="0">
                <a:latin typeface="Algerian" panose="04020705040A02060702" pitchFamily="82" charset="0"/>
              </a:rPr>
              <a:t>Bourg-en-Bresse</a:t>
            </a:r>
            <a:endParaRPr lang="fr-FR" dirty="0"/>
          </a:p>
        </p:txBody>
      </p:sp>
      <p:sp>
        <p:nvSpPr>
          <p:cNvPr id="4" name="Espace réservé du contenu 3">
            <a:extLst>
              <a:ext uri="{FF2B5EF4-FFF2-40B4-BE49-F238E27FC236}">
                <a16:creationId xmlns:a16="http://schemas.microsoft.com/office/drawing/2014/main" id="{48C2911B-C9C7-77DB-3059-ED88E2DAAC69}"/>
              </a:ext>
            </a:extLst>
          </p:cNvPr>
          <p:cNvSpPr>
            <a:spLocks noGrp="1"/>
          </p:cNvSpPr>
          <p:nvPr>
            <p:ph idx="1"/>
          </p:nvPr>
        </p:nvSpPr>
        <p:spPr/>
        <p:txBody>
          <a:bodyPr>
            <a:normAutofit lnSpcReduction="10000"/>
          </a:bodyPr>
          <a:lstStyle/>
          <a:p>
            <a:pPr algn="just"/>
            <a:r>
              <a:rPr lang="fr-FR" sz="3600" dirty="0"/>
              <a:t>Si cela vous est possible, prévoir des balades et/ou visites du coin : Pérouges, balade en forêt/montagne, en Dombes, Cerdon...</a:t>
            </a:r>
          </a:p>
          <a:p>
            <a:pPr algn="just"/>
            <a:r>
              <a:rPr lang="fr-FR" sz="3600" dirty="0"/>
              <a:t>Essayer de prévoir une sortie tous ensemble le week-end si possible (bowling…) → groupe </a:t>
            </a:r>
            <a:r>
              <a:rPr lang="fr-FR" sz="3600" dirty="0" err="1"/>
              <a:t>Whatspp</a:t>
            </a:r>
            <a:r>
              <a:rPr lang="fr-FR" sz="3600" dirty="0"/>
              <a:t> ?</a:t>
            </a:r>
          </a:p>
          <a:p>
            <a:pPr algn="just"/>
            <a:r>
              <a:rPr lang="fr-FR" sz="3600" dirty="0"/>
              <a:t>Penser à leur faire goûter les spécialités gastronomiques locales ! </a:t>
            </a:r>
          </a:p>
        </p:txBody>
      </p:sp>
    </p:spTree>
    <p:extLst>
      <p:ext uri="{BB962C8B-B14F-4D97-AF65-F5344CB8AC3E}">
        <p14:creationId xmlns:p14="http://schemas.microsoft.com/office/powerpoint/2010/main" val="31807735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E4F9615-4A0D-0AC9-372B-72E19714D44A}"/>
              </a:ext>
            </a:extLst>
          </p:cNvPr>
          <p:cNvSpPr>
            <a:spLocks noGrp="1"/>
          </p:cNvSpPr>
          <p:nvPr>
            <p:ph type="title"/>
          </p:nvPr>
        </p:nvSpPr>
        <p:spPr/>
        <p:txBody>
          <a:bodyPr/>
          <a:lstStyle/>
          <a:p>
            <a:r>
              <a:rPr lang="fr-FR" dirty="0">
                <a:latin typeface="Algerian" panose="04020705040A02060702" pitchFamily="82" charset="0"/>
              </a:rPr>
              <a:t>Formalités administratives</a:t>
            </a:r>
          </a:p>
        </p:txBody>
      </p:sp>
      <p:sp>
        <p:nvSpPr>
          <p:cNvPr id="3" name="Espace réservé du contenu 2">
            <a:extLst>
              <a:ext uri="{FF2B5EF4-FFF2-40B4-BE49-F238E27FC236}">
                <a16:creationId xmlns:a16="http://schemas.microsoft.com/office/drawing/2014/main" id="{33A12D1D-4487-0E34-231B-A7C6CCB74720}"/>
              </a:ext>
            </a:extLst>
          </p:cNvPr>
          <p:cNvSpPr>
            <a:spLocks noGrp="1"/>
          </p:cNvSpPr>
          <p:nvPr>
            <p:ph idx="1"/>
          </p:nvPr>
        </p:nvSpPr>
        <p:spPr/>
        <p:txBody>
          <a:bodyPr anchor="ctr">
            <a:noAutofit/>
          </a:bodyPr>
          <a:lstStyle/>
          <a:p>
            <a:pPr algn="just"/>
            <a:r>
              <a:rPr lang="fr-FR" sz="2800" dirty="0"/>
              <a:t>Carte d’identité ou Passeport individuel.</a:t>
            </a:r>
          </a:p>
          <a:p>
            <a:pPr algn="just"/>
            <a:r>
              <a:rPr lang="fr-FR" sz="2800" dirty="0"/>
              <a:t>Autorisation de sortie du territoire.</a:t>
            </a:r>
          </a:p>
          <a:p>
            <a:pPr algn="just"/>
            <a:r>
              <a:rPr lang="fr-FR" sz="2800" dirty="0"/>
              <a:t>Carte Européenne d’Assurance Maladie (à commander en ligne).</a:t>
            </a:r>
          </a:p>
          <a:p>
            <a:pPr marL="0" indent="0" algn="just">
              <a:buNone/>
            </a:pPr>
            <a:endParaRPr lang="fr-FR" sz="2800" dirty="0"/>
          </a:p>
          <a:p>
            <a:pPr algn="just"/>
            <a:r>
              <a:rPr lang="fr-FR" sz="2800" dirty="0"/>
              <a:t>Les élèves auront les originaux de leur CNI et de la CEAM dans leur portefeuille pendant le voyage.</a:t>
            </a:r>
          </a:p>
          <a:p>
            <a:pPr algn="just"/>
            <a:r>
              <a:rPr lang="fr-FR" sz="2800" dirty="0"/>
              <a:t>Les professeurs conserveront les photocopies des CNI, des CEAM ainsi que les autorisations de sortie.</a:t>
            </a:r>
          </a:p>
        </p:txBody>
      </p:sp>
    </p:spTree>
    <p:extLst>
      <p:ext uri="{BB962C8B-B14F-4D97-AF65-F5344CB8AC3E}">
        <p14:creationId xmlns:p14="http://schemas.microsoft.com/office/powerpoint/2010/main" val="631005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75F435E-C406-B769-CF15-C98CBCAA0A2D}"/>
              </a:ext>
            </a:extLst>
          </p:cNvPr>
          <p:cNvSpPr>
            <a:spLocks noGrp="1"/>
          </p:cNvSpPr>
          <p:nvPr>
            <p:ph type="title"/>
          </p:nvPr>
        </p:nvSpPr>
        <p:spPr/>
        <p:txBody>
          <a:bodyPr/>
          <a:lstStyle/>
          <a:p>
            <a:r>
              <a:rPr lang="fr-FR" dirty="0">
                <a:latin typeface="Algerian" panose="04020705040A02060702" pitchFamily="82" charset="0"/>
              </a:rPr>
              <a:t>Bagages</a:t>
            </a:r>
          </a:p>
        </p:txBody>
      </p:sp>
      <p:sp>
        <p:nvSpPr>
          <p:cNvPr id="3" name="Espace réservé du contenu 2">
            <a:extLst>
              <a:ext uri="{FF2B5EF4-FFF2-40B4-BE49-F238E27FC236}">
                <a16:creationId xmlns:a16="http://schemas.microsoft.com/office/drawing/2014/main" id="{6C195D31-C141-01A6-71EB-A32917A3E72D}"/>
              </a:ext>
            </a:extLst>
          </p:cNvPr>
          <p:cNvSpPr>
            <a:spLocks noGrp="1"/>
          </p:cNvSpPr>
          <p:nvPr>
            <p:ph idx="1"/>
          </p:nvPr>
        </p:nvSpPr>
        <p:spPr/>
        <p:txBody>
          <a:bodyPr>
            <a:noAutofit/>
          </a:bodyPr>
          <a:lstStyle/>
          <a:p>
            <a:pPr algn="just"/>
            <a:r>
              <a:rPr lang="fr-FR" sz="2600" dirty="0">
                <a:latin typeface="+mj-lt"/>
              </a:rPr>
              <a:t>Un bagage en </a:t>
            </a:r>
            <a:r>
              <a:rPr lang="fr-FR" sz="2600" dirty="0" err="1">
                <a:latin typeface="+mj-lt"/>
              </a:rPr>
              <a:t>soute</a:t>
            </a:r>
            <a:r>
              <a:rPr lang="fr-FR" sz="2600" dirty="0">
                <a:latin typeface="+mj-lt"/>
              </a:rPr>
              <a:t> de 25 kg + un sac à dos en cabine (40 x 30 x 20 cm)</a:t>
            </a:r>
          </a:p>
          <a:p>
            <a:pPr algn="just"/>
            <a:r>
              <a:rPr lang="fr-FR" sz="2600" dirty="0">
                <a:latin typeface="+mj-lt"/>
              </a:rPr>
              <a:t>Dans le sac en cabine :</a:t>
            </a:r>
          </a:p>
          <a:p>
            <a:pPr marL="0" indent="0" algn="just">
              <a:buNone/>
            </a:pPr>
            <a:r>
              <a:rPr lang="fr-FR" sz="2600" dirty="0">
                <a:latin typeface="+mj-lt"/>
              </a:rPr>
              <a:t>	- Les contenants de liquides (de max 100mL) doivent 	être placés dans 	un unique sachet plastique 	transparent pourvu d'un système 	d'ouverture/de 	fermeture (20x20).</a:t>
            </a:r>
          </a:p>
          <a:p>
            <a:pPr marL="0" indent="0" algn="just">
              <a:buNone/>
            </a:pPr>
            <a:r>
              <a:rPr lang="fr-FR" sz="2600" dirty="0">
                <a:latin typeface="+mj-lt"/>
              </a:rPr>
              <a:t>	- Pas de bouteilles d’eau / gourdes, de briquets, 	d’allumettes, d’objets tranchants 	ou pointus…</a:t>
            </a:r>
          </a:p>
          <a:p>
            <a:pPr algn="just"/>
            <a:r>
              <a:rPr lang="fr-FR" sz="2600" dirty="0">
                <a:latin typeface="+mj-lt"/>
              </a:rPr>
              <a:t>Les élèves doivent pouvoir soulever et porter leur valise/sac seuls.</a:t>
            </a:r>
          </a:p>
        </p:txBody>
      </p:sp>
    </p:spTree>
    <p:extLst>
      <p:ext uri="{BB962C8B-B14F-4D97-AF65-F5344CB8AC3E}">
        <p14:creationId xmlns:p14="http://schemas.microsoft.com/office/powerpoint/2010/main" val="17629674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2BC1F16-7462-8260-92BD-BEEB369A51D2}"/>
              </a:ext>
            </a:extLst>
          </p:cNvPr>
          <p:cNvSpPr>
            <a:spLocks noGrp="1"/>
          </p:cNvSpPr>
          <p:nvPr>
            <p:ph type="title"/>
          </p:nvPr>
        </p:nvSpPr>
        <p:spPr>
          <a:xfrm>
            <a:off x="2895600" y="764373"/>
            <a:ext cx="8610600" cy="1293028"/>
          </a:xfrm>
        </p:spPr>
        <p:txBody>
          <a:bodyPr>
            <a:normAutofit/>
          </a:bodyPr>
          <a:lstStyle/>
          <a:p>
            <a:r>
              <a:rPr lang="es-ES" sz="4000" i="1" dirty="0">
                <a:latin typeface="Algerian" panose="04020705040A02060702" pitchFamily="82" charset="0"/>
              </a:rPr>
              <a:t>“Quien no ha visto Barcelona, no ha visto cosa buena.”</a:t>
            </a:r>
            <a:endParaRPr lang="fr-FR" dirty="0"/>
          </a:p>
        </p:txBody>
      </p:sp>
      <p:pic>
        <p:nvPicPr>
          <p:cNvPr id="4" name="Espace réservé du contenu 3">
            <a:extLst>
              <a:ext uri="{FF2B5EF4-FFF2-40B4-BE49-F238E27FC236}">
                <a16:creationId xmlns:a16="http://schemas.microsoft.com/office/drawing/2014/main" id="{AB36B8C3-D411-C8F0-0C48-D860F164764C}"/>
              </a:ext>
            </a:extLst>
          </p:cNvPr>
          <p:cNvPicPr>
            <a:picLocks noChangeAspect="1"/>
          </p:cNvPicPr>
          <p:nvPr/>
        </p:nvPicPr>
        <p:blipFill>
          <a:blip r:embed="rId2"/>
          <a:srcRect t="4509" b="10004"/>
          <a:stretch/>
        </p:blipFill>
        <p:spPr>
          <a:xfrm>
            <a:off x="685800" y="2501159"/>
            <a:ext cx="4521200" cy="3410926"/>
          </a:xfrm>
          <a:prstGeom prst="rect">
            <a:avLst/>
          </a:prstGeom>
        </p:spPr>
      </p:pic>
      <p:graphicFrame>
        <p:nvGraphicFramePr>
          <p:cNvPr id="10" name="Content Placeholder 7">
            <a:extLst>
              <a:ext uri="{FF2B5EF4-FFF2-40B4-BE49-F238E27FC236}">
                <a16:creationId xmlns:a16="http://schemas.microsoft.com/office/drawing/2014/main" id="{C0A98B23-23BF-BF0B-5D9B-550B1F7BDA20}"/>
              </a:ext>
            </a:extLst>
          </p:cNvPr>
          <p:cNvGraphicFramePr>
            <a:graphicFrameLocks noGrp="1"/>
          </p:cNvGraphicFramePr>
          <p:nvPr>
            <p:ph idx="1"/>
          </p:nvPr>
        </p:nvGraphicFramePr>
        <p:xfrm>
          <a:off x="5689600" y="2194560"/>
          <a:ext cx="5816600" cy="4024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993912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498F357F-6FDC-459F-A782-44301E4C91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a:extLst>
              <a:ext uri="{FF2B5EF4-FFF2-40B4-BE49-F238E27FC236}">
                <a16:creationId xmlns:a16="http://schemas.microsoft.com/office/drawing/2014/main" id="{06E6FCB5-B2E6-406E-B0E3-8FEDBBDE423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re 1">
            <a:extLst>
              <a:ext uri="{FF2B5EF4-FFF2-40B4-BE49-F238E27FC236}">
                <a16:creationId xmlns:a16="http://schemas.microsoft.com/office/drawing/2014/main" id="{79210791-7504-4866-B6FB-9960480DA028}"/>
              </a:ext>
            </a:extLst>
          </p:cNvPr>
          <p:cNvSpPr>
            <a:spLocks noGrp="1"/>
          </p:cNvSpPr>
          <p:nvPr>
            <p:ph type="title"/>
          </p:nvPr>
        </p:nvSpPr>
        <p:spPr>
          <a:xfrm>
            <a:off x="698625" y="1052111"/>
            <a:ext cx="5081873" cy="1293028"/>
          </a:xfrm>
        </p:spPr>
        <p:txBody>
          <a:bodyPr>
            <a:normAutofit/>
          </a:bodyPr>
          <a:lstStyle/>
          <a:p>
            <a:r>
              <a:rPr lang="es-ES" sz="2800" i="1" dirty="0">
                <a:latin typeface="Algerian" panose="04020705040A02060702" pitchFamily="82" charset="0"/>
              </a:rPr>
              <a:t>“Qui no ha </a:t>
            </a:r>
            <a:r>
              <a:rPr lang="es-ES" sz="2800" i="1" dirty="0" err="1">
                <a:latin typeface="Algerian" panose="04020705040A02060702" pitchFamily="82" charset="0"/>
              </a:rPr>
              <a:t>vist</a:t>
            </a:r>
            <a:r>
              <a:rPr lang="es-ES" sz="2800" i="1" dirty="0">
                <a:latin typeface="Algerian" panose="04020705040A02060702" pitchFamily="82" charset="0"/>
              </a:rPr>
              <a:t> Barcelona, no ha </a:t>
            </a:r>
            <a:r>
              <a:rPr lang="es-ES" sz="2800" i="1" dirty="0" err="1">
                <a:latin typeface="Algerian" panose="04020705040A02060702" pitchFamily="82" charset="0"/>
              </a:rPr>
              <a:t>vist</a:t>
            </a:r>
            <a:r>
              <a:rPr lang="es-ES" sz="2800" i="1" dirty="0">
                <a:latin typeface="Algerian" panose="04020705040A02060702" pitchFamily="82" charset="0"/>
              </a:rPr>
              <a:t> cosa bona.”</a:t>
            </a:r>
          </a:p>
        </p:txBody>
      </p:sp>
      <p:sp>
        <p:nvSpPr>
          <p:cNvPr id="11" name="Content Placeholder 10">
            <a:extLst>
              <a:ext uri="{FF2B5EF4-FFF2-40B4-BE49-F238E27FC236}">
                <a16:creationId xmlns:a16="http://schemas.microsoft.com/office/drawing/2014/main" id="{ACB9B41F-1FB2-514A-5D2C-0FFF0DD57EF3}"/>
              </a:ext>
            </a:extLst>
          </p:cNvPr>
          <p:cNvSpPr>
            <a:spLocks noGrp="1"/>
          </p:cNvSpPr>
          <p:nvPr>
            <p:ph idx="1"/>
          </p:nvPr>
        </p:nvSpPr>
        <p:spPr>
          <a:xfrm>
            <a:off x="698625" y="2281537"/>
            <a:ext cx="5081873" cy="4290713"/>
          </a:xfrm>
        </p:spPr>
        <p:txBody>
          <a:bodyPr>
            <a:noAutofit/>
          </a:bodyPr>
          <a:lstStyle/>
          <a:p>
            <a:pPr algn="just"/>
            <a:r>
              <a:rPr lang="es-ES" sz="2000" dirty="0">
                <a:latin typeface="+mj-lt"/>
              </a:rPr>
              <a:t>Le </a:t>
            </a:r>
            <a:r>
              <a:rPr lang="es-ES" sz="2000" dirty="0" err="1">
                <a:latin typeface="+mj-lt"/>
              </a:rPr>
              <a:t>castillan</a:t>
            </a:r>
            <a:r>
              <a:rPr lang="es-ES" sz="2000" dirty="0">
                <a:latin typeface="+mj-lt"/>
              </a:rPr>
              <a:t> (</a:t>
            </a:r>
            <a:r>
              <a:rPr lang="es-ES" sz="2000" dirty="0" err="1">
                <a:latin typeface="+mj-lt"/>
              </a:rPr>
              <a:t>espagnol</a:t>
            </a:r>
            <a:r>
              <a:rPr lang="es-ES" sz="2000" dirty="0">
                <a:latin typeface="+mj-lt"/>
              </a:rPr>
              <a:t> </a:t>
            </a:r>
            <a:r>
              <a:rPr lang="es-ES" sz="2000" dirty="0" err="1">
                <a:latin typeface="+mj-lt"/>
              </a:rPr>
              <a:t>d’Espagne</a:t>
            </a:r>
            <a:r>
              <a:rPr lang="es-ES" sz="2000" dirty="0">
                <a:latin typeface="+mj-lt"/>
              </a:rPr>
              <a:t>) et le </a:t>
            </a:r>
            <a:r>
              <a:rPr lang="es-ES" sz="2000" dirty="0" err="1">
                <a:latin typeface="+mj-lt"/>
              </a:rPr>
              <a:t>catalan</a:t>
            </a:r>
            <a:r>
              <a:rPr lang="es-ES" sz="2000" dirty="0">
                <a:latin typeface="+mj-lt"/>
              </a:rPr>
              <a:t> </a:t>
            </a:r>
            <a:r>
              <a:rPr lang="es-ES" sz="2000" dirty="0" err="1">
                <a:latin typeface="+mj-lt"/>
              </a:rPr>
              <a:t>sont</a:t>
            </a:r>
            <a:r>
              <a:rPr lang="es-ES" sz="2000" dirty="0">
                <a:latin typeface="+mj-lt"/>
              </a:rPr>
              <a:t> les </a:t>
            </a:r>
            <a:r>
              <a:rPr lang="es-ES" sz="2000" dirty="0" err="1">
                <a:latin typeface="+mj-lt"/>
              </a:rPr>
              <a:t>deux</a:t>
            </a:r>
            <a:r>
              <a:rPr lang="es-ES" sz="2000" dirty="0">
                <a:latin typeface="+mj-lt"/>
              </a:rPr>
              <a:t> </a:t>
            </a:r>
            <a:r>
              <a:rPr lang="es-ES" sz="2000" dirty="0" err="1">
                <a:latin typeface="+mj-lt"/>
              </a:rPr>
              <a:t>langues</a:t>
            </a:r>
            <a:r>
              <a:rPr lang="es-ES" sz="2000" dirty="0">
                <a:latin typeface="+mj-lt"/>
              </a:rPr>
              <a:t> </a:t>
            </a:r>
            <a:r>
              <a:rPr lang="es-ES" sz="2000" dirty="0" err="1">
                <a:latin typeface="+mj-lt"/>
              </a:rPr>
              <a:t>co-officielles</a:t>
            </a:r>
            <a:r>
              <a:rPr lang="es-ES" sz="2000" dirty="0">
                <a:latin typeface="+mj-lt"/>
              </a:rPr>
              <a:t> de la </a:t>
            </a:r>
            <a:r>
              <a:rPr lang="es-ES" sz="2000" dirty="0" err="1">
                <a:latin typeface="+mj-lt"/>
              </a:rPr>
              <a:t>Catalogne</a:t>
            </a:r>
            <a:r>
              <a:rPr lang="es-ES" sz="2000" dirty="0">
                <a:latin typeface="+mj-lt"/>
              </a:rPr>
              <a:t>.</a:t>
            </a:r>
          </a:p>
          <a:p>
            <a:pPr algn="just"/>
            <a:r>
              <a:rPr lang="es-ES" sz="2000" dirty="0">
                <a:latin typeface="+mj-lt"/>
              </a:rPr>
              <a:t>De </a:t>
            </a:r>
            <a:r>
              <a:rPr lang="es-ES" sz="2000" dirty="0" err="1">
                <a:latin typeface="+mj-lt"/>
              </a:rPr>
              <a:t>nombreux</a:t>
            </a:r>
            <a:r>
              <a:rPr lang="es-ES" sz="2000" dirty="0">
                <a:latin typeface="+mj-lt"/>
              </a:rPr>
              <a:t> </a:t>
            </a:r>
            <a:r>
              <a:rPr lang="es-ES" sz="2000" dirty="0" err="1">
                <a:latin typeface="+mj-lt"/>
              </a:rPr>
              <a:t>monuments</a:t>
            </a:r>
            <a:r>
              <a:rPr lang="es-ES" sz="2000" dirty="0">
                <a:latin typeface="+mj-lt"/>
              </a:rPr>
              <a:t> et </a:t>
            </a:r>
            <a:r>
              <a:rPr lang="es-ES" sz="2000" dirty="0" err="1">
                <a:latin typeface="+mj-lt"/>
              </a:rPr>
              <a:t>traditions</a:t>
            </a:r>
            <a:r>
              <a:rPr lang="es-ES" sz="2000" dirty="0">
                <a:latin typeface="+mj-lt"/>
              </a:rPr>
              <a:t> de la “</a:t>
            </a:r>
            <a:r>
              <a:rPr lang="es-ES" sz="2000" dirty="0" err="1">
                <a:latin typeface="+mj-lt"/>
              </a:rPr>
              <a:t>région</a:t>
            </a:r>
            <a:r>
              <a:rPr lang="es-ES" sz="2000" dirty="0">
                <a:latin typeface="+mj-lt"/>
              </a:rPr>
              <a:t>” </a:t>
            </a:r>
            <a:r>
              <a:rPr lang="es-ES" sz="2000" dirty="0" err="1">
                <a:latin typeface="+mj-lt"/>
              </a:rPr>
              <a:t>sont</a:t>
            </a:r>
            <a:r>
              <a:rPr lang="es-ES" sz="2000" dirty="0">
                <a:latin typeface="+mj-lt"/>
              </a:rPr>
              <a:t> </a:t>
            </a:r>
            <a:r>
              <a:rPr lang="es-ES" sz="2000" dirty="0" err="1">
                <a:latin typeface="+mj-lt"/>
              </a:rPr>
              <a:t>classés</a:t>
            </a:r>
            <a:r>
              <a:rPr lang="es-ES" sz="2000" dirty="0">
                <a:latin typeface="+mj-lt"/>
              </a:rPr>
              <a:t> </a:t>
            </a:r>
            <a:r>
              <a:rPr lang="es-ES" sz="2000" dirty="0" err="1">
                <a:latin typeface="+mj-lt"/>
              </a:rPr>
              <a:t>au</a:t>
            </a:r>
            <a:r>
              <a:rPr lang="es-ES" sz="2000" dirty="0">
                <a:latin typeface="+mj-lt"/>
              </a:rPr>
              <a:t> </a:t>
            </a:r>
            <a:r>
              <a:rPr lang="es-ES" sz="2000" dirty="0" err="1">
                <a:latin typeface="+mj-lt"/>
              </a:rPr>
              <a:t>patrimoine</a:t>
            </a:r>
            <a:r>
              <a:rPr lang="es-ES" sz="2000" dirty="0">
                <a:latin typeface="+mj-lt"/>
              </a:rPr>
              <a:t> </a:t>
            </a:r>
            <a:r>
              <a:rPr lang="es-ES" sz="2000" dirty="0" err="1">
                <a:latin typeface="+mj-lt"/>
              </a:rPr>
              <a:t>mondial</a:t>
            </a:r>
            <a:r>
              <a:rPr lang="es-ES" sz="2000" dirty="0">
                <a:latin typeface="+mj-lt"/>
              </a:rPr>
              <a:t> de </a:t>
            </a:r>
            <a:r>
              <a:rPr lang="es-ES" sz="2000" dirty="0" err="1">
                <a:latin typeface="+mj-lt"/>
              </a:rPr>
              <a:t>l’UNESCO</a:t>
            </a:r>
            <a:r>
              <a:rPr lang="es-ES" sz="2000" dirty="0">
                <a:latin typeface="+mj-lt"/>
              </a:rPr>
              <a:t> (les </a:t>
            </a:r>
            <a:r>
              <a:rPr lang="es-ES" sz="2000" dirty="0" err="1">
                <a:latin typeface="+mj-lt"/>
              </a:rPr>
              <a:t>oeuvres</a:t>
            </a:r>
            <a:r>
              <a:rPr lang="es-ES" sz="2000" dirty="0">
                <a:latin typeface="+mj-lt"/>
              </a:rPr>
              <a:t> de </a:t>
            </a:r>
            <a:r>
              <a:rPr lang="es-ES" sz="2000" dirty="0" err="1">
                <a:latin typeface="+mj-lt"/>
              </a:rPr>
              <a:t>Gaudi</a:t>
            </a:r>
            <a:r>
              <a:rPr lang="es-ES" sz="2000" dirty="0">
                <a:latin typeface="+mj-lt"/>
              </a:rPr>
              <a:t>, le </a:t>
            </a:r>
            <a:r>
              <a:rPr lang="es-ES" sz="2000" dirty="0" err="1">
                <a:latin typeface="+mj-lt"/>
              </a:rPr>
              <a:t>Palais</a:t>
            </a:r>
            <a:r>
              <a:rPr lang="es-ES" sz="2000" dirty="0">
                <a:latin typeface="+mj-lt"/>
              </a:rPr>
              <a:t> de la Musique, </a:t>
            </a:r>
            <a:r>
              <a:rPr lang="es-ES" sz="2000" dirty="0" err="1">
                <a:latin typeface="+mj-lt"/>
              </a:rPr>
              <a:t>l’Hôpital</a:t>
            </a:r>
            <a:r>
              <a:rPr lang="es-ES" sz="2000" dirty="0">
                <a:latin typeface="+mj-lt"/>
              </a:rPr>
              <a:t> de Santa Creu i Sant Pau…)</a:t>
            </a:r>
          </a:p>
          <a:p>
            <a:pPr algn="just"/>
            <a:r>
              <a:rPr lang="es-ES" sz="2000" dirty="0">
                <a:latin typeface="+mj-lt"/>
              </a:rPr>
              <a:t>Le FC </a:t>
            </a:r>
            <a:r>
              <a:rPr lang="es-ES" sz="2000" dirty="0" err="1">
                <a:latin typeface="+mj-lt"/>
              </a:rPr>
              <a:t>Barcelone</a:t>
            </a:r>
            <a:r>
              <a:rPr lang="es-ES" sz="2000" dirty="0">
                <a:latin typeface="+mj-lt"/>
              </a:rPr>
              <a:t> </a:t>
            </a:r>
            <a:r>
              <a:rPr lang="es-ES" sz="2000" dirty="0" err="1">
                <a:latin typeface="+mj-lt"/>
              </a:rPr>
              <a:t>est</a:t>
            </a:r>
            <a:r>
              <a:rPr lang="es-ES" sz="2000" dirty="0">
                <a:latin typeface="+mj-lt"/>
              </a:rPr>
              <a:t> un club </a:t>
            </a:r>
            <a:r>
              <a:rPr lang="es-ES" sz="2000" dirty="0" err="1">
                <a:latin typeface="+mj-lt"/>
              </a:rPr>
              <a:t>mondialement</a:t>
            </a:r>
            <a:r>
              <a:rPr lang="es-ES" sz="2000" dirty="0">
                <a:latin typeface="+mj-lt"/>
              </a:rPr>
              <a:t> </a:t>
            </a:r>
            <a:r>
              <a:rPr lang="es-ES" sz="2000" dirty="0" err="1">
                <a:latin typeface="+mj-lt"/>
              </a:rPr>
              <a:t>connu</a:t>
            </a:r>
            <a:r>
              <a:rPr lang="es-ES" sz="2000" dirty="0">
                <a:latin typeface="+mj-lt"/>
              </a:rPr>
              <a:t> par </a:t>
            </a:r>
            <a:r>
              <a:rPr lang="es-ES" sz="2000" dirty="0" err="1">
                <a:latin typeface="+mj-lt"/>
              </a:rPr>
              <a:t>lequel</a:t>
            </a:r>
            <a:r>
              <a:rPr lang="es-ES" sz="2000" dirty="0">
                <a:latin typeface="+mj-lt"/>
              </a:rPr>
              <a:t> </a:t>
            </a:r>
            <a:r>
              <a:rPr lang="es-ES" sz="2000" dirty="0" err="1">
                <a:latin typeface="+mj-lt"/>
              </a:rPr>
              <a:t>sont</a:t>
            </a:r>
            <a:r>
              <a:rPr lang="es-ES" sz="2000" dirty="0">
                <a:latin typeface="+mj-lt"/>
              </a:rPr>
              <a:t> </a:t>
            </a:r>
            <a:r>
              <a:rPr lang="es-ES" sz="2000" dirty="0" err="1">
                <a:latin typeface="+mj-lt"/>
              </a:rPr>
              <a:t>passés</a:t>
            </a:r>
            <a:r>
              <a:rPr lang="es-ES" sz="2000" dirty="0">
                <a:latin typeface="+mj-lt"/>
              </a:rPr>
              <a:t> de </a:t>
            </a:r>
            <a:r>
              <a:rPr lang="es-ES" sz="2000" dirty="0" err="1">
                <a:latin typeface="+mj-lt"/>
              </a:rPr>
              <a:t>nombreux</a:t>
            </a:r>
            <a:r>
              <a:rPr lang="es-ES" sz="2000" dirty="0">
                <a:latin typeface="+mj-lt"/>
              </a:rPr>
              <a:t> </a:t>
            </a:r>
            <a:r>
              <a:rPr lang="es-ES" sz="2000" dirty="0" err="1">
                <a:latin typeface="+mj-lt"/>
              </a:rPr>
              <a:t>joueurs</a:t>
            </a:r>
            <a:r>
              <a:rPr lang="es-ES" sz="2000" dirty="0">
                <a:latin typeface="+mj-lt"/>
              </a:rPr>
              <a:t> </a:t>
            </a:r>
            <a:r>
              <a:rPr lang="es-ES" sz="2000" dirty="0" err="1">
                <a:latin typeface="+mj-lt"/>
              </a:rPr>
              <a:t>iconiques</a:t>
            </a:r>
            <a:r>
              <a:rPr lang="es-ES" sz="2000" dirty="0">
                <a:latin typeface="+mj-lt"/>
              </a:rPr>
              <a:t> (Messi, Ronaldinho, Piqué…).</a:t>
            </a:r>
          </a:p>
        </p:txBody>
      </p:sp>
      <p:pic>
        <p:nvPicPr>
          <p:cNvPr id="7" name="Image 6" descr="Une image contenant ciel, plein air, eau, plage&#10;&#10;Description générée automatiquement">
            <a:extLst>
              <a:ext uri="{FF2B5EF4-FFF2-40B4-BE49-F238E27FC236}">
                <a16:creationId xmlns:a16="http://schemas.microsoft.com/office/drawing/2014/main" id="{90554C52-AA99-FB30-FC67-6C7A1AF526D6}"/>
              </a:ext>
            </a:extLst>
          </p:cNvPr>
          <p:cNvPicPr>
            <a:picLocks noChangeAspect="1"/>
          </p:cNvPicPr>
          <p:nvPr/>
        </p:nvPicPr>
        <p:blipFill>
          <a:blip r:embed="rId3"/>
          <a:srcRect l="37564" r="1264" b="-3"/>
          <a:stretch/>
        </p:blipFill>
        <p:spPr>
          <a:xfrm>
            <a:off x="6411503" y="1375866"/>
            <a:ext cx="2466491" cy="2683228"/>
          </a:xfrm>
          <a:custGeom>
            <a:avLst/>
            <a:gdLst/>
            <a:ahLst/>
            <a:cxnLst/>
            <a:rect l="l" t="t" r="r" b="b"/>
            <a:pathLst>
              <a:path w="2989398" h="2740475">
                <a:moveTo>
                  <a:pt x="618429" y="0"/>
                </a:moveTo>
                <a:lnTo>
                  <a:pt x="2989398" y="0"/>
                </a:lnTo>
                <a:lnTo>
                  <a:pt x="2989398" y="151959"/>
                </a:lnTo>
                <a:lnTo>
                  <a:pt x="2989398" y="1370238"/>
                </a:lnTo>
                <a:lnTo>
                  <a:pt x="2989398" y="2740475"/>
                </a:lnTo>
                <a:lnTo>
                  <a:pt x="0" y="2740475"/>
                </a:lnTo>
                <a:lnTo>
                  <a:pt x="0" y="151949"/>
                </a:lnTo>
                <a:lnTo>
                  <a:pt x="11940" y="92810"/>
                </a:lnTo>
                <a:cubicBezTo>
                  <a:pt x="27319" y="56449"/>
                  <a:pt x="56447" y="27321"/>
                  <a:pt x="92808" y="11942"/>
                </a:cubicBezTo>
                <a:lnTo>
                  <a:pt x="151947" y="2"/>
                </a:lnTo>
                <a:lnTo>
                  <a:pt x="618429" y="2"/>
                </a:lnTo>
                <a:close/>
              </a:path>
            </a:pathLst>
          </a:custGeom>
        </p:spPr>
      </p:pic>
      <p:pic>
        <p:nvPicPr>
          <p:cNvPr id="3" name="Image 2" descr="Une image contenant plein air, fenêtre, plante, bâtiment&#10;&#10;Description générée automatiquement">
            <a:extLst>
              <a:ext uri="{FF2B5EF4-FFF2-40B4-BE49-F238E27FC236}">
                <a16:creationId xmlns:a16="http://schemas.microsoft.com/office/drawing/2014/main" id="{C2AD2F89-6402-BE80-1725-EC8C49AA7162}"/>
              </a:ext>
            </a:extLst>
          </p:cNvPr>
          <p:cNvPicPr>
            <a:picLocks noChangeAspect="1"/>
          </p:cNvPicPr>
          <p:nvPr/>
        </p:nvPicPr>
        <p:blipFill>
          <a:blip r:embed="rId4"/>
          <a:srcRect l="7765" r="18005" b="-6"/>
          <a:stretch/>
        </p:blipFill>
        <p:spPr>
          <a:xfrm>
            <a:off x="9026854" y="1367981"/>
            <a:ext cx="2047851" cy="1551917"/>
          </a:xfrm>
          <a:custGeom>
            <a:avLst/>
            <a:gdLst/>
            <a:ahLst/>
            <a:cxnLst/>
            <a:rect l="l" t="t" r="r" b="b"/>
            <a:pathLst>
              <a:path w="2047851" h="1551917">
                <a:moveTo>
                  <a:pt x="0" y="0"/>
                </a:moveTo>
                <a:lnTo>
                  <a:pt x="96279" y="0"/>
                </a:lnTo>
                <a:lnTo>
                  <a:pt x="1306797" y="0"/>
                </a:lnTo>
                <a:lnTo>
                  <a:pt x="1951573" y="0"/>
                </a:lnTo>
                <a:cubicBezTo>
                  <a:pt x="2004746" y="0"/>
                  <a:pt x="2047851" y="51153"/>
                  <a:pt x="2047851" y="114253"/>
                </a:cubicBezTo>
                <a:lnTo>
                  <a:pt x="2047851" y="1551917"/>
                </a:lnTo>
                <a:lnTo>
                  <a:pt x="1306797" y="1551917"/>
                </a:lnTo>
                <a:lnTo>
                  <a:pt x="0" y="1551917"/>
                </a:lnTo>
                <a:lnTo>
                  <a:pt x="0" y="114253"/>
                </a:lnTo>
                <a:close/>
              </a:path>
            </a:pathLst>
          </a:custGeom>
        </p:spPr>
      </p:pic>
      <p:pic>
        <p:nvPicPr>
          <p:cNvPr id="8" name="Image 7" descr="Une image contenant plein air, bâtiment, ciel, arbre&#10;&#10;Description générée automatiquement">
            <a:extLst>
              <a:ext uri="{FF2B5EF4-FFF2-40B4-BE49-F238E27FC236}">
                <a16:creationId xmlns:a16="http://schemas.microsoft.com/office/drawing/2014/main" id="{8E4F27BC-1FFC-76F6-048D-3510D9E793FE}"/>
              </a:ext>
            </a:extLst>
          </p:cNvPr>
          <p:cNvPicPr>
            <a:picLocks noChangeAspect="1"/>
          </p:cNvPicPr>
          <p:nvPr/>
        </p:nvPicPr>
        <p:blipFill>
          <a:blip r:embed="rId5"/>
          <a:srcRect l="2072" r="682" b="-4"/>
          <a:stretch/>
        </p:blipFill>
        <p:spPr>
          <a:xfrm>
            <a:off x="6411503" y="4206623"/>
            <a:ext cx="2466491" cy="1687869"/>
          </a:xfrm>
          <a:custGeom>
            <a:avLst/>
            <a:gdLst/>
            <a:ahLst/>
            <a:cxnLst/>
            <a:rect l="l" t="t" r="r" b="b"/>
            <a:pathLst>
              <a:path w="2466491" h="1687869">
                <a:moveTo>
                  <a:pt x="0" y="0"/>
                </a:moveTo>
                <a:lnTo>
                  <a:pt x="2466491" y="0"/>
                </a:lnTo>
                <a:lnTo>
                  <a:pt x="2466491" y="1687869"/>
                </a:lnTo>
                <a:lnTo>
                  <a:pt x="108845" y="1687869"/>
                </a:lnTo>
                <a:cubicBezTo>
                  <a:pt x="63759" y="1687869"/>
                  <a:pt x="25075" y="1661798"/>
                  <a:pt x="8550" y="1624643"/>
                </a:cubicBezTo>
                <a:lnTo>
                  <a:pt x="0" y="1584362"/>
                </a:lnTo>
                <a:close/>
              </a:path>
            </a:pathLst>
          </a:custGeom>
        </p:spPr>
      </p:pic>
      <p:pic>
        <p:nvPicPr>
          <p:cNvPr id="6" name="Image 5" descr="Une image contenant texte, affiche, logo, Graphique&#10;&#10;Description générée automatiquement">
            <a:extLst>
              <a:ext uri="{FF2B5EF4-FFF2-40B4-BE49-F238E27FC236}">
                <a16:creationId xmlns:a16="http://schemas.microsoft.com/office/drawing/2014/main" id="{BA77AC00-FFB7-1B11-C825-AADB21CDB3DC}"/>
              </a:ext>
            </a:extLst>
          </p:cNvPr>
          <p:cNvPicPr>
            <a:picLocks noChangeAspect="1"/>
          </p:cNvPicPr>
          <p:nvPr/>
        </p:nvPicPr>
        <p:blipFill>
          <a:blip r:embed="rId6"/>
          <a:srcRect r="-4" b="3424"/>
          <a:stretch/>
        </p:blipFill>
        <p:spPr>
          <a:xfrm>
            <a:off x="9028587" y="3061713"/>
            <a:ext cx="2053329" cy="2832779"/>
          </a:xfrm>
          <a:custGeom>
            <a:avLst/>
            <a:gdLst/>
            <a:ahLst/>
            <a:cxnLst/>
            <a:rect l="l" t="t" r="r" b="b"/>
            <a:pathLst>
              <a:path w="2488644" h="2893217">
                <a:moveTo>
                  <a:pt x="6640" y="0"/>
                </a:moveTo>
                <a:lnTo>
                  <a:pt x="2488644" y="0"/>
                </a:lnTo>
                <a:lnTo>
                  <a:pt x="2488644" y="1478584"/>
                </a:lnTo>
                <a:lnTo>
                  <a:pt x="2488644" y="1829101"/>
                </a:lnTo>
                <a:lnTo>
                  <a:pt x="2488644" y="2727776"/>
                </a:lnTo>
                <a:cubicBezTo>
                  <a:pt x="2488644" y="2819147"/>
                  <a:pt x="2414574" y="2893217"/>
                  <a:pt x="2323203" y="2893217"/>
                </a:cubicBezTo>
                <a:lnTo>
                  <a:pt x="896176" y="2893217"/>
                </a:lnTo>
                <a:lnTo>
                  <a:pt x="172081" y="2893217"/>
                </a:lnTo>
                <a:lnTo>
                  <a:pt x="0" y="2893217"/>
                </a:lnTo>
                <a:lnTo>
                  <a:pt x="0" y="140978"/>
                </a:lnTo>
                <a:lnTo>
                  <a:pt x="6640" y="140978"/>
                </a:lnTo>
                <a:close/>
              </a:path>
            </a:pathLst>
          </a:custGeom>
        </p:spPr>
      </p:pic>
    </p:spTree>
    <p:extLst>
      <p:ext uri="{BB962C8B-B14F-4D97-AF65-F5344CB8AC3E}">
        <p14:creationId xmlns:p14="http://schemas.microsoft.com/office/powerpoint/2010/main" val="2342020287"/>
      </p:ext>
    </p:extLst>
  </p:cSld>
  <p:clrMapOvr>
    <a:masterClrMapping/>
  </p:clrMapOvr>
</p:sld>
</file>

<file path=ppt/theme/theme1.xml><?xml version="1.0" encoding="utf-8"?>
<a:theme xmlns:a="http://schemas.openxmlformats.org/drawingml/2006/main" name="Traînée de condensation">
  <a:themeElements>
    <a:clrScheme name="Traînée de condensation">
      <a:dk1>
        <a:sysClr val="windowText" lastClr="000000"/>
      </a:dk1>
      <a:lt1>
        <a:sysClr val="window" lastClr="FFFFFF"/>
      </a:lt1>
      <a:dk2>
        <a:srgbClr val="454545"/>
      </a:dk2>
      <a:lt2>
        <a:srgbClr val="DADADA"/>
      </a:lt2>
      <a:accent1>
        <a:srgbClr val="C4220D"/>
      </a:accent1>
      <a:accent2>
        <a:srgbClr val="EB7712"/>
      </a:accent2>
      <a:accent3>
        <a:srgbClr val="ECBD31"/>
      </a:accent3>
      <a:accent4>
        <a:srgbClr val="92CE4A"/>
      </a:accent4>
      <a:accent5>
        <a:srgbClr val="50CFB4"/>
      </a:accent5>
      <a:accent6>
        <a:srgbClr val="0D8EC5"/>
      </a:accent6>
      <a:hlink>
        <a:srgbClr val="EA5A0C"/>
      </a:hlink>
      <a:folHlink>
        <a:srgbClr val="F09D3A"/>
      </a:folHlink>
    </a:clrScheme>
    <a:fontScheme name="Traînée de condensation">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raînée de condensation">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FE1EB5C7-81A8-4CBA-AE6E-B3BF73DC3895}"/>
    </a:ext>
  </a:extLst>
</a:theme>
</file>

<file path=docProps/app.xml><?xml version="1.0" encoding="utf-8"?>
<Properties xmlns="http://schemas.openxmlformats.org/officeDocument/2006/extended-properties" xmlns:vt="http://schemas.openxmlformats.org/officeDocument/2006/docPropsVTypes">
  <Template>TM04033937[[fn=Traînée de condensation]]</Template>
  <TotalTime>414</TotalTime>
  <Words>1248</Words>
  <Application>Microsoft Office PowerPoint</Application>
  <PresentationFormat>Grand écran</PresentationFormat>
  <Paragraphs>113</Paragraphs>
  <Slides>25</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25</vt:i4>
      </vt:variant>
    </vt:vector>
  </HeadingPairs>
  <TitlesOfParts>
    <vt:vector size="31" baseType="lpstr">
      <vt:lpstr>Algerian</vt:lpstr>
      <vt:lpstr>Arial</vt:lpstr>
      <vt:lpstr>Century Gothic</vt:lpstr>
      <vt:lpstr>Century Gothic (En-têtes)</vt:lpstr>
      <vt:lpstr>Times</vt:lpstr>
      <vt:lpstr>Traînée de condensation</vt:lpstr>
      <vt:lpstr>ECHANGE SCOLAIRE FRANCO-ESPAGNOL 2024/2025 </vt:lpstr>
      <vt:lpstr>ECHANGE SCOLAIRE FRANCO-ESPAGNOL 2024/2025 </vt:lpstr>
      <vt:lpstr>Séjour des espagnols à Bourg-en-Bresse</vt:lpstr>
      <vt:lpstr>Séjour des espagnols à Bourg-en-Bresse</vt:lpstr>
      <vt:lpstr>Séjour des espagnols à Bourg-en-Bresse</vt:lpstr>
      <vt:lpstr>Formalités administratives</vt:lpstr>
      <vt:lpstr>Bagages</vt:lpstr>
      <vt:lpstr>“Quien no ha visto Barcelona, no ha visto cosa buena.”</vt:lpstr>
      <vt:lpstr>“Qui no ha vist Barcelona, no ha vist cosa bona.”</vt:lpstr>
      <vt:lpstr>Séjour des FRANçais à BARCELONE</vt:lpstr>
      <vt:lpstr>MARDI 20 mai 2025</vt:lpstr>
      <vt:lpstr>MARDI 20 mai 2025</vt:lpstr>
      <vt:lpstr>MERCREDI 21 MAI 2025</vt:lpstr>
      <vt:lpstr>Jeudi 22 mai 2025</vt:lpstr>
      <vt:lpstr>VENDREDI 23 mai 2025</vt:lpstr>
      <vt:lpstr>SAMEDI 24 et Dimanche 25 mai 2025</vt:lpstr>
      <vt:lpstr>Lundi 26 mai 2025</vt:lpstr>
      <vt:lpstr>Mardi 27 mai 2025</vt:lpstr>
      <vt:lpstr>NE PAS OUBLIER…</vt:lpstr>
      <vt:lpstr>Consignes à respecter durant le voyage dans l’intérêt de tous</vt:lpstr>
      <vt:lpstr>         Règlement du séjour</vt:lpstr>
      <vt:lpstr>Temps libres</vt:lpstr>
      <vt:lpstr>Cadeau à la famille d’accueil</vt:lpstr>
      <vt:lpstr>Contact en cas d’urgence</vt:lpstr>
      <vt:lpstr>Présentation PowerPoint</vt:lpstr>
    </vt:vector>
  </TitlesOfParts>
  <Company>RRA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floriane.catherin</dc:creator>
  <cp:lastModifiedBy>Floriane CATHERIN</cp:lastModifiedBy>
  <cp:revision>20</cp:revision>
  <dcterms:created xsi:type="dcterms:W3CDTF">2025-01-28T14:46:11Z</dcterms:created>
  <dcterms:modified xsi:type="dcterms:W3CDTF">2025-02-19T09:09:32Z</dcterms:modified>
</cp:coreProperties>
</file>