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59" r:id="rId8"/>
    <p:sldId id="261" r:id="rId9"/>
    <p:sldId id="265" r:id="rId10"/>
    <p:sldId id="301" r:id="rId11"/>
    <p:sldId id="302" r:id="rId12"/>
    <p:sldId id="305" r:id="rId13"/>
    <p:sldId id="310" r:id="rId14"/>
    <p:sldId id="306" r:id="rId15"/>
    <p:sldId id="311" r:id="rId16"/>
    <p:sldId id="312" r:id="rId17"/>
    <p:sldId id="314" r:id="rId18"/>
    <p:sldId id="315" r:id="rId19"/>
    <p:sldId id="292" r:id="rId20"/>
    <p:sldId id="298" r:id="rId21"/>
    <p:sldId id="293" r:id="rId22"/>
    <p:sldId id="294" r:id="rId23"/>
    <p:sldId id="30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1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1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10" Type="http://schemas.openxmlformats.org/officeDocument/2006/relationships/image" Target="../media/image30.svg"/><Relationship Id="rId4" Type="http://schemas.openxmlformats.org/officeDocument/2006/relationships/image" Target="../media/image24.svg"/><Relationship Id="rId9" Type="http://schemas.openxmlformats.org/officeDocument/2006/relationships/image" Target="../media/image29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53.svg"/><Relationship Id="rId2" Type="http://schemas.openxmlformats.org/officeDocument/2006/relationships/image" Target="../media/image48.svg"/><Relationship Id="rId1" Type="http://schemas.openxmlformats.org/officeDocument/2006/relationships/image" Target="../media/image47.png"/><Relationship Id="rId6" Type="http://schemas.openxmlformats.org/officeDocument/2006/relationships/image" Target="../media/image50.svg"/><Relationship Id="rId11" Type="http://schemas.openxmlformats.org/officeDocument/2006/relationships/image" Target="../media/image52.png"/><Relationship Id="rId5" Type="http://schemas.openxmlformats.org/officeDocument/2006/relationships/image" Target="../media/image25.png"/><Relationship Id="rId10" Type="http://schemas.openxmlformats.org/officeDocument/2006/relationships/image" Target="../media/image51.svg"/><Relationship Id="rId4" Type="http://schemas.openxmlformats.org/officeDocument/2006/relationships/image" Target="../media/image49.svg"/><Relationship Id="rId9" Type="http://schemas.openxmlformats.org/officeDocument/2006/relationships/image" Target="../media/image21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10" Type="http://schemas.openxmlformats.org/officeDocument/2006/relationships/image" Target="../media/image30.svg"/><Relationship Id="rId4" Type="http://schemas.openxmlformats.org/officeDocument/2006/relationships/image" Target="../media/image24.svg"/><Relationship Id="rId9" Type="http://schemas.openxmlformats.org/officeDocument/2006/relationships/image" Target="../media/image29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53.svg"/><Relationship Id="rId2" Type="http://schemas.openxmlformats.org/officeDocument/2006/relationships/image" Target="../media/image48.svg"/><Relationship Id="rId1" Type="http://schemas.openxmlformats.org/officeDocument/2006/relationships/image" Target="../media/image47.png"/><Relationship Id="rId6" Type="http://schemas.openxmlformats.org/officeDocument/2006/relationships/image" Target="../media/image50.svg"/><Relationship Id="rId11" Type="http://schemas.openxmlformats.org/officeDocument/2006/relationships/image" Target="../media/image52.png"/><Relationship Id="rId5" Type="http://schemas.openxmlformats.org/officeDocument/2006/relationships/image" Target="../media/image25.png"/><Relationship Id="rId10" Type="http://schemas.openxmlformats.org/officeDocument/2006/relationships/image" Target="../media/image51.svg"/><Relationship Id="rId4" Type="http://schemas.openxmlformats.org/officeDocument/2006/relationships/image" Target="../media/image49.svg"/><Relationship Id="rId9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2360E3-A00A-48FB-9860-D2BFEB258A9E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155B8FB-BB6E-45DF-B8F3-6BCB16828870}">
      <dgm:prSet/>
      <dgm:spPr/>
      <dgm:t>
        <a:bodyPr/>
        <a:lstStyle/>
        <a:p>
          <a:r>
            <a:rPr lang="fr-FR"/>
            <a:t>Du mardi 21 avril au mardi 29 avril 2026</a:t>
          </a:r>
          <a:endParaRPr lang="en-US"/>
        </a:p>
      </dgm:t>
    </dgm:pt>
    <dgm:pt modelId="{4EA3C6E3-0607-42B4-BCD2-CBB2AFB897B9}" type="parTrans" cxnId="{44D1DFC3-CA7E-4F2A-BDD1-9DF39A2E01C5}">
      <dgm:prSet/>
      <dgm:spPr/>
      <dgm:t>
        <a:bodyPr/>
        <a:lstStyle/>
        <a:p>
          <a:endParaRPr lang="en-US"/>
        </a:p>
      </dgm:t>
    </dgm:pt>
    <dgm:pt modelId="{4392F70D-B304-4707-AE94-0D3681484449}" type="sibTrans" cxnId="{44D1DFC3-CA7E-4F2A-BDD1-9DF39A2E01C5}">
      <dgm:prSet/>
      <dgm:spPr/>
      <dgm:t>
        <a:bodyPr/>
        <a:lstStyle/>
        <a:p>
          <a:endParaRPr lang="en-US"/>
        </a:p>
      </dgm:t>
    </dgm:pt>
    <dgm:pt modelId="{B965D576-00A8-400B-AF40-893260AC0AC7}">
      <dgm:prSet/>
      <dgm:spPr/>
      <dgm:t>
        <a:bodyPr/>
        <a:lstStyle/>
        <a:p>
          <a:r>
            <a:rPr lang="fr-FR"/>
            <a:t>Mme María José TRUJILLO SERRANO: professeure de Français et responsable du projet</a:t>
          </a:r>
          <a:endParaRPr lang="en-US"/>
        </a:p>
      </dgm:t>
    </dgm:pt>
    <dgm:pt modelId="{43039785-E0A1-4FB1-A7D2-B8543E1B5A4B}" type="parTrans" cxnId="{52DC7C34-0EFE-419B-8F6C-005E662CA28A}">
      <dgm:prSet/>
      <dgm:spPr/>
      <dgm:t>
        <a:bodyPr/>
        <a:lstStyle/>
        <a:p>
          <a:endParaRPr lang="en-US"/>
        </a:p>
      </dgm:t>
    </dgm:pt>
    <dgm:pt modelId="{81AEA0A3-648F-4DBE-B151-14B6C584C62F}" type="sibTrans" cxnId="{52DC7C34-0EFE-419B-8F6C-005E662CA28A}">
      <dgm:prSet/>
      <dgm:spPr/>
      <dgm:t>
        <a:bodyPr/>
        <a:lstStyle/>
        <a:p>
          <a:endParaRPr lang="en-US"/>
        </a:p>
      </dgm:t>
    </dgm:pt>
    <dgm:pt modelId="{9A0AB466-1C16-488D-AA66-7E3C759F7B21}">
      <dgm:prSet/>
      <dgm:spPr/>
      <dgm:t>
        <a:bodyPr/>
        <a:lstStyle/>
        <a:p>
          <a:r>
            <a:rPr lang="fr-FR"/>
            <a:t>Deux professeurs accompagnateurs</a:t>
          </a:r>
          <a:endParaRPr lang="en-US"/>
        </a:p>
      </dgm:t>
    </dgm:pt>
    <dgm:pt modelId="{131E5909-DF52-44DB-A5B8-3035BB9D8AFD}" type="parTrans" cxnId="{468EB34B-2A0D-4E15-BE0B-B8AB216C2CCC}">
      <dgm:prSet/>
      <dgm:spPr/>
      <dgm:t>
        <a:bodyPr/>
        <a:lstStyle/>
        <a:p>
          <a:endParaRPr lang="en-US"/>
        </a:p>
      </dgm:t>
    </dgm:pt>
    <dgm:pt modelId="{C897ED6B-255E-4C61-B12F-06E9B53871D8}" type="sibTrans" cxnId="{468EB34B-2A0D-4E15-BE0B-B8AB216C2CCC}">
      <dgm:prSet/>
      <dgm:spPr/>
      <dgm:t>
        <a:bodyPr/>
        <a:lstStyle/>
        <a:p>
          <a:endParaRPr lang="en-US"/>
        </a:p>
      </dgm:t>
    </dgm:pt>
    <dgm:pt modelId="{BD0AD567-0A28-4B2F-9249-F8EB18A5C764}">
      <dgm:prSet/>
      <dgm:spPr/>
      <dgm:t>
        <a:bodyPr/>
        <a:lstStyle/>
        <a:p>
          <a:r>
            <a:rPr lang="fr-FR"/>
            <a:t>Se référer au planning pour les horaires, les paniers-repas…</a:t>
          </a:r>
          <a:endParaRPr lang="en-US"/>
        </a:p>
      </dgm:t>
    </dgm:pt>
    <dgm:pt modelId="{B17D4662-8BA1-4D29-96C3-FF36E7F1B906}" type="parTrans" cxnId="{1086094F-3DED-4E5D-87E3-451AF287B5F1}">
      <dgm:prSet/>
      <dgm:spPr/>
      <dgm:t>
        <a:bodyPr/>
        <a:lstStyle/>
        <a:p>
          <a:endParaRPr lang="en-US"/>
        </a:p>
      </dgm:t>
    </dgm:pt>
    <dgm:pt modelId="{74AE9CBD-761A-4BFD-A052-8CAA8FCEA501}" type="sibTrans" cxnId="{1086094F-3DED-4E5D-87E3-451AF287B5F1}">
      <dgm:prSet/>
      <dgm:spPr/>
      <dgm:t>
        <a:bodyPr/>
        <a:lstStyle/>
        <a:p>
          <a:endParaRPr lang="en-US"/>
        </a:p>
      </dgm:t>
    </dgm:pt>
    <dgm:pt modelId="{47FFE696-4440-4CFA-8C07-43FECF4A571A}">
      <dgm:prSet/>
      <dgm:spPr/>
      <dgm:t>
        <a:bodyPr/>
        <a:lstStyle/>
        <a:p>
          <a:r>
            <a:rPr lang="fr-FR"/>
            <a:t>Penser à charger le Pass’ Région pour que le correspondant mange au self.</a:t>
          </a:r>
          <a:endParaRPr lang="en-US"/>
        </a:p>
      </dgm:t>
    </dgm:pt>
    <dgm:pt modelId="{C71E8CB7-32DD-470D-8731-B257A61A8EDB}" type="parTrans" cxnId="{B08970D9-1F3C-49B7-805D-4AC4CCE8A5CE}">
      <dgm:prSet/>
      <dgm:spPr/>
      <dgm:t>
        <a:bodyPr/>
        <a:lstStyle/>
        <a:p>
          <a:endParaRPr lang="en-US"/>
        </a:p>
      </dgm:t>
    </dgm:pt>
    <dgm:pt modelId="{96F70CB5-43BD-4171-9C1F-77E9ECE7B7CF}" type="sibTrans" cxnId="{B08970D9-1F3C-49B7-805D-4AC4CCE8A5CE}">
      <dgm:prSet/>
      <dgm:spPr/>
      <dgm:t>
        <a:bodyPr/>
        <a:lstStyle/>
        <a:p>
          <a:endParaRPr lang="en-US"/>
        </a:p>
      </dgm:t>
    </dgm:pt>
    <dgm:pt modelId="{6E47EB5A-3BD1-4166-A052-F0DA2F1802A3}">
      <dgm:prSet/>
      <dgm:spPr/>
      <dgm:t>
        <a:bodyPr/>
        <a:lstStyle/>
        <a:p>
          <a:r>
            <a:rPr lang="fr-FR"/>
            <a:t>Acheter des tickets de bus, billets de trains pour le correspondant.</a:t>
          </a:r>
          <a:endParaRPr lang="en-US"/>
        </a:p>
      </dgm:t>
    </dgm:pt>
    <dgm:pt modelId="{53151A59-D434-4A77-83D6-C9CF9C363F3A}" type="parTrans" cxnId="{916BA859-2740-4409-9751-BFFEAA536E6E}">
      <dgm:prSet/>
      <dgm:spPr/>
      <dgm:t>
        <a:bodyPr/>
        <a:lstStyle/>
        <a:p>
          <a:endParaRPr lang="en-US"/>
        </a:p>
      </dgm:t>
    </dgm:pt>
    <dgm:pt modelId="{685F1975-9851-4D70-BBCF-447ED0BD4D34}" type="sibTrans" cxnId="{916BA859-2740-4409-9751-BFFEAA536E6E}">
      <dgm:prSet/>
      <dgm:spPr/>
      <dgm:t>
        <a:bodyPr/>
        <a:lstStyle/>
        <a:p>
          <a:endParaRPr lang="en-US"/>
        </a:p>
      </dgm:t>
    </dgm:pt>
    <dgm:pt modelId="{42002F97-615D-49BC-9F05-62A8D4406438}">
      <dgm:prSet/>
      <dgm:spPr/>
      <dgm:t>
        <a:bodyPr/>
        <a:lstStyle/>
        <a:p>
          <a:r>
            <a:rPr lang="fr-FR"/>
            <a:t>Attestation du Lycée pour les transports scolaires régionaux.</a:t>
          </a:r>
          <a:endParaRPr lang="en-US"/>
        </a:p>
      </dgm:t>
    </dgm:pt>
    <dgm:pt modelId="{41145870-D9AB-4ADF-B9CF-7017C3A07A01}" type="parTrans" cxnId="{73F9B5A8-BB26-447B-84D6-7DAB948787C6}">
      <dgm:prSet/>
      <dgm:spPr/>
      <dgm:t>
        <a:bodyPr/>
        <a:lstStyle/>
        <a:p>
          <a:endParaRPr lang="en-US"/>
        </a:p>
      </dgm:t>
    </dgm:pt>
    <dgm:pt modelId="{37D0FB2B-D5AC-4D0A-9A69-E851B11E4706}" type="sibTrans" cxnId="{73F9B5A8-BB26-447B-84D6-7DAB948787C6}">
      <dgm:prSet/>
      <dgm:spPr/>
      <dgm:t>
        <a:bodyPr/>
        <a:lstStyle/>
        <a:p>
          <a:endParaRPr lang="en-US"/>
        </a:p>
      </dgm:t>
    </dgm:pt>
    <dgm:pt modelId="{69B83A9E-B8F7-471D-AEEF-0063CB60567D}">
      <dgm:prSet/>
      <dgm:spPr/>
      <dgm:t>
        <a:bodyPr/>
        <a:lstStyle/>
        <a:p>
          <a:r>
            <a:rPr lang="fr-FR" dirty="0"/>
            <a:t>Préparer un plat ou apporter une boisson pour l’apéritif de bienvenue.</a:t>
          </a:r>
          <a:endParaRPr lang="en-US" dirty="0"/>
        </a:p>
      </dgm:t>
    </dgm:pt>
    <dgm:pt modelId="{4C5651E7-71DC-4D0D-8AB3-87EE083BDDFB}" type="parTrans" cxnId="{949FCDBD-98B3-4F85-BDAF-76F255619AD7}">
      <dgm:prSet/>
      <dgm:spPr/>
      <dgm:t>
        <a:bodyPr/>
        <a:lstStyle/>
        <a:p>
          <a:endParaRPr lang="en-US"/>
        </a:p>
      </dgm:t>
    </dgm:pt>
    <dgm:pt modelId="{8C669804-6242-45F7-AD00-54DB1C4B2E50}" type="sibTrans" cxnId="{949FCDBD-98B3-4F85-BDAF-76F255619AD7}">
      <dgm:prSet/>
      <dgm:spPr/>
      <dgm:t>
        <a:bodyPr/>
        <a:lstStyle/>
        <a:p>
          <a:endParaRPr lang="en-US"/>
        </a:p>
      </dgm:t>
    </dgm:pt>
    <dgm:pt modelId="{B5A27745-E27A-496A-8163-99137D586049}" type="pres">
      <dgm:prSet presAssocID="{A92360E3-A00A-48FB-9860-D2BFEB258A9E}" presName="diagram" presStyleCnt="0">
        <dgm:presLayoutVars>
          <dgm:dir/>
          <dgm:resizeHandles val="exact"/>
        </dgm:presLayoutVars>
      </dgm:prSet>
      <dgm:spPr/>
    </dgm:pt>
    <dgm:pt modelId="{D122A534-2CA8-423F-A06F-42BCAF02C817}" type="pres">
      <dgm:prSet presAssocID="{2155B8FB-BB6E-45DF-B8F3-6BCB16828870}" presName="node" presStyleLbl="node1" presStyleIdx="0" presStyleCnt="8">
        <dgm:presLayoutVars>
          <dgm:bulletEnabled val="1"/>
        </dgm:presLayoutVars>
      </dgm:prSet>
      <dgm:spPr/>
    </dgm:pt>
    <dgm:pt modelId="{A7775A0A-B792-4D1E-985D-1C0666B02FA7}" type="pres">
      <dgm:prSet presAssocID="{4392F70D-B304-4707-AE94-0D3681484449}" presName="sibTrans" presStyleCnt="0"/>
      <dgm:spPr/>
    </dgm:pt>
    <dgm:pt modelId="{C4967953-663C-446B-B62C-41B120E19AD5}" type="pres">
      <dgm:prSet presAssocID="{B965D576-00A8-400B-AF40-893260AC0AC7}" presName="node" presStyleLbl="node1" presStyleIdx="1" presStyleCnt="8">
        <dgm:presLayoutVars>
          <dgm:bulletEnabled val="1"/>
        </dgm:presLayoutVars>
      </dgm:prSet>
      <dgm:spPr/>
    </dgm:pt>
    <dgm:pt modelId="{F5D6FF5B-24B2-45B9-A7EF-3321766CF861}" type="pres">
      <dgm:prSet presAssocID="{81AEA0A3-648F-4DBE-B151-14B6C584C62F}" presName="sibTrans" presStyleCnt="0"/>
      <dgm:spPr/>
    </dgm:pt>
    <dgm:pt modelId="{E079CB61-39F2-4975-934F-57DA42AD8708}" type="pres">
      <dgm:prSet presAssocID="{9A0AB466-1C16-488D-AA66-7E3C759F7B21}" presName="node" presStyleLbl="node1" presStyleIdx="2" presStyleCnt="8">
        <dgm:presLayoutVars>
          <dgm:bulletEnabled val="1"/>
        </dgm:presLayoutVars>
      </dgm:prSet>
      <dgm:spPr/>
    </dgm:pt>
    <dgm:pt modelId="{1DEF4AFE-25BA-40E4-BCAD-994061786A78}" type="pres">
      <dgm:prSet presAssocID="{C897ED6B-255E-4C61-B12F-06E9B53871D8}" presName="sibTrans" presStyleCnt="0"/>
      <dgm:spPr/>
    </dgm:pt>
    <dgm:pt modelId="{A132814F-AEA2-4B84-A036-782647514BCC}" type="pres">
      <dgm:prSet presAssocID="{BD0AD567-0A28-4B2F-9249-F8EB18A5C764}" presName="node" presStyleLbl="node1" presStyleIdx="3" presStyleCnt="8">
        <dgm:presLayoutVars>
          <dgm:bulletEnabled val="1"/>
        </dgm:presLayoutVars>
      </dgm:prSet>
      <dgm:spPr/>
    </dgm:pt>
    <dgm:pt modelId="{4D9B1C4B-0196-4FCF-AD07-A376DE9A1EE9}" type="pres">
      <dgm:prSet presAssocID="{74AE9CBD-761A-4BFD-A052-8CAA8FCEA501}" presName="sibTrans" presStyleCnt="0"/>
      <dgm:spPr/>
    </dgm:pt>
    <dgm:pt modelId="{25405F36-921A-4947-96C7-29F61CE8C1BE}" type="pres">
      <dgm:prSet presAssocID="{47FFE696-4440-4CFA-8C07-43FECF4A571A}" presName="node" presStyleLbl="node1" presStyleIdx="4" presStyleCnt="8">
        <dgm:presLayoutVars>
          <dgm:bulletEnabled val="1"/>
        </dgm:presLayoutVars>
      </dgm:prSet>
      <dgm:spPr/>
    </dgm:pt>
    <dgm:pt modelId="{61F94A82-F51B-4BC5-899E-54D8852CA144}" type="pres">
      <dgm:prSet presAssocID="{96F70CB5-43BD-4171-9C1F-77E9ECE7B7CF}" presName="sibTrans" presStyleCnt="0"/>
      <dgm:spPr/>
    </dgm:pt>
    <dgm:pt modelId="{EEF064FB-FEC8-41FF-AA78-5182AE151C88}" type="pres">
      <dgm:prSet presAssocID="{6E47EB5A-3BD1-4166-A052-F0DA2F1802A3}" presName="node" presStyleLbl="node1" presStyleIdx="5" presStyleCnt="8">
        <dgm:presLayoutVars>
          <dgm:bulletEnabled val="1"/>
        </dgm:presLayoutVars>
      </dgm:prSet>
      <dgm:spPr/>
    </dgm:pt>
    <dgm:pt modelId="{D0C0CE70-3EAC-4529-B073-3DD07D13740D}" type="pres">
      <dgm:prSet presAssocID="{685F1975-9851-4D70-BBCF-447ED0BD4D34}" presName="sibTrans" presStyleCnt="0"/>
      <dgm:spPr/>
    </dgm:pt>
    <dgm:pt modelId="{C4EF5BA4-CA88-4DC2-9EDF-7A07BCE4E165}" type="pres">
      <dgm:prSet presAssocID="{42002F97-615D-49BC-9F05-62A8D4406438}" presName="node" presStyleLbl="node1" presStyleIdx="6" presStyleCnt="8">
        <dgm:presLayoutVars>
          <dgm:bulletEnabled val="1"/>
        </dgm:presLayoutVars>
      </dgm:prSet>
      <dgm:spPr/>
    </dgm:pt>
    <dgm:pt modelId="{0EA3088B-8DAE-437F-B966-E0DD2276A9C9}" type="pres">
      <dgm:prSet presAssocID="{37D0FB2B-D5AC-4D0A-9A69-E851B11E4706}" presName="sibTrans" presStyleCnt="0"/>
      <dgm:spPr/>
    </dgm:pt>
    <dgm:pt modelId="{09B05A28-9BDA-4D33-B309-62A32A144014}" type="pres">
      <dgm:prSet presAssocID="{69B83A9E-B8F7-471D-AEEF-0063CB60567D}" presName="node" presStyleLbl="node1" presStyleIdx="7" presStyleCnt="8">
        <dgm:presLayoutVars>
          <dgm:bulletEnabled val="1"/>
        </dgm:presLayoutVars>
      </dgm:prSet>
      <dgm:spPr/>
    </dgm:pt>
  </dgm:ptLst>
  <dgm:cxnLst>
    <dgm:cxn modelId="{8195D613-E51E-402A-8498-25B2CEBE6459}" type="presOf" srcId="{A92360E3-A00A-48FB-9860-D2BFEB258A9E}" destId="{B5A27745-E27A-496A-8163-99137D586049}" srcOrd="0" destOrd="0" presId="urn:microsoft.com/office/officeart/2005/8/layout/default"/>
    <dgm:cxn modelId="{643CB026-70D0-4915-8632-3D32F57678A7}" type="presOf" srcId="{BD0AD567-0A28-4B2F-9249-F8EB18A5C764}" destId="{A132814F-AEA2-4B84-A036-782647514BCC}" srcOrd="0" destOrd="0" presId="urn:microsoft.com/office/officeart/2005/8/layout/default"/>
    <dgm:cxn modelId="{52DC7C34-0EFE-419B-8F6C-005E662CA28A}" srcId="{A92360E3-A00A-48FB-9860-D2BFEB258A9E}" destId="{B965D576-00A8-400B-AF40-893260AC0AC7}" srcOrd="1" destOrd="0" parTransId="{43039785-E0A1-4FB1-A7D2-B8543E1B5A4B}" sibTransId="{81AEA0A3-648F-4DBE-B151-14B6C584C62F}"/>
    <dgm:cxn modelId="{1291195D-AB61-47DB-A86A-2EF91B60AF24}" type="presOf" srcId="{47FFE696-4440-4CFA-8C07-43FECF4A571A}" destId="{25405F36-921A-4947-96C7-29F61CE8C1BE}" srcOrd="0" destOrd="0" presId="urn:microsoft.com/office/officeart/2005/8/layout/default"/>
    <dgm:cxn modelId="{493DD860-A181-426C-A758-A173849B8AC1}" type="presOf" srcId="{6E47EB5A-3BD1-4166-A052-F0DA2F1802A3}" destId="{EEF064FB-FEC8-41FF-AA78-5182AE151C88}" srcOrd="0" destOrd="0" presId="urn:microsoft.com/office/officeart/2005/8/layout/default"/>
    <dgm:cxn modelId="{2DCAFA60-E0BA-4392-975F-916D99F7C9BE}" type="presOf" srcId="{9A0AB466-1C16-488D-AA66-7E3C759F7B21}" destId="{E079CB61-39F2-4975-934F-57DA42AD8708}" srcOrd="0" destOrd="0" presId="urn:microsoft.com/office/officeart/2005/8/layout/default"/>
    <dgm:cxn modelId="{CF66F467-D4A5-441B-BCC5-24C1AC3430FD}" type="presOf" srcId="{42002F97-615D-49BC-9F05-62A8D4406438}" destId="{C4EF5BA4-CA88-4DC2-9EDF-7A07BCE4E165}" srcOrd="0" destOrd="0" presId="urn:microsoft.com/office/officeart/2005/8/layout/default"/>
    <dgm:cxn modelId="{468EB34B-2A0D-4E15-BE0B-B8AB216C2CCC}" srcId="{A92360E3-A00A-48FB-9860-D2BFEB258A9E}" destId="{9A0AB466-1C16-488D-AA66-7E3C759F7B21}" srcOrd="2" destOrd="0" parTransId="{131E5909-DF52-44DB-A5B8-3035BB9D8AFD}" sibTransId="{C897ED6B-255E-4C61-B12F-06E9B53871D8}"/>
    <dgm:cxn modelId="{1086094F-3DED-4E5D-87E3-451AF287B5F1}" srcId="{A92360E3-A00A-48FB-9860-D2BFEB258A9E}" destId="{BD0AD567-0A28-4B2F-9249-F8EB18A5C764}" srcOrd="3" destOrd="0" parTransId="{B17D4662-8BA1-4D29-96C3-FF36E7F1B906}" sibTransId="{74AE9CBD-761A-4BFD-A052-8CAA8FCEA501}"/>
    <dgm:cxn modelId="{916BA859-2740-4409-9751-BFFEAA536E6E}" srcId="{A92360E3-A00A-48FB-9860-D2BFEB258A9E}" destId="{6E47EB5A-3BD1-4166-A052-F0DA2F1802A3}" srcOrd="5" destOrd="0" parTransId="{53151A59-D434-4A77-83D6-C9CF9C363F3A}" sibTransId="{685F1975-9851-4D70-BBCF-447ED0BD4D34}"/>
    <dgm:cxn modelId="{8AC6F384-0035-45D0-98EE-A0D178DA920E}" type="presOf" srcId="{69B83A9E-B8F7-471D-AEEF-0063CB60567D}" destId="{09B05A28-9BDA-4D33-B309-62A32A144014}" srcOrd="0" destOrd="0" presId="urn:microsoft.com/office/officeart/2005/8/layout/default"/>
    <dgm:cxn modelId="{8467389E-B1ED-4BEF-B84B-AF10C39F3E64}" type="presOf" srcId="{B965D576-00A8-400B-AF40-893260AC0AC7}" destId="{C4967953-663C-446B-B62C-41B120E19AD5}" srcOrd="0" destOrd="0" presId="urn:microsoft.com/office/officeart/2005/8/layout/default"/>
    <dgm:cxn modelId="{73F9B5A8-BB26-447B-84D6-7DAB948787C6}" srcId="{A92360E3-A00A-48FB-9860-D2BFEB258A9E}" destId="{42002F97-615D-49BC-9F05-62A8D4406438}" srcOrd="6" destOrd="0" parTransId="{41145870-D9AB-4ADF-B9CF-7017C3A07A01}" sibTransId="{37D0FB2B-D5AC-4D0A-9A69-E851B11E4706}"/>
    <dgm:cxn modelId="{949FCDBD-98B3-4F85-BDAF-76F255619AD7}" srcId="{A92360E3-A00A-48FB-9860-D2BFEB258A9E}" destId="{69B83A9E-B8F7-471D-AEEF-0063CB60567D}" srcOrd="7" destOrd="0" parTransId="{4C5651E7-71DC-4D0D-8AB3-87EE083BDDFB}" sibTransId="{8C669804-6242-45F7-AD00-54DB1C4B2E50}"/>
    <dgm:cxn modelId="{44D1DFC3-CA7E-4F2A-BDD1-9DF39A2E01C5}" srcId="{A92360E3-A00A-48FB-9860-D2BFEB258A9E}" destId="{2155B8FB-BB6E-45DF-B8F3-6BCB16828870}" srcOrd="0" destOrd="0" parTransId="{4EA3C6E3-0607-42B4-BCD2-CBB2AFB897B9}" sibTransId="{4392F70D-B304-4707-AE94-0D3681484449}"/>
    <dgm:cxn modelId="{B08970D9-1F3C-49B7-805D-4AC4CCE8A5CE}" srcId="{A92360E3-A00A-48FB-9860-D2BFEB258A9E}" destId="{47FFE696-4440-4CFA-8C07-43FECF4A571A}" srcOrd="4" destOrd="0" parTransId="{C71E8CB7-32DD-470D-8731-B257A61A8EDB}" sibTransId="{96F70CB5-43BD-4171-9C1F-77E9ECE7B7CF}"/>
    <dgm:cxn modelId="{696CF0DA-D657-4AF8-A558-97E0AEDD7BCF}" type="presOf" srcId="{2155B8FB-BB6E-45DF-B8F3-6BCB16828870}" destId="{D122A534-2CA8-423F-A06F-42BCAF02C817}" srcOrd="0" destOrd="0" presId="urn:microsoft.com/office/officeart/2005/8/layout/default"/>
    <dgm:cxn modelId="{AC9CDEDF-CC06-425E-99A0-16AE5BBE812F}" type="presParOf" srcId="{B5A27745-E27A-496A-8163-99137D586049}" destId="{D122A534-2CA8-423F-A06F-42BCAF02C817}" srcOrd="0" destOrd="0" presId="urn:microsoft.com/office/officeart/2005/8/layout/default"/>
    <dgm:cxn modelId="{68588388-8440-4872-9784-F440ECF3C971}" type="presParOf" srcId="{B5A27745-E27A-496A-8163-99137D586049}" destId="{A7775A0A-B792-4D1E-985D-1C0666B02FA7}" srcOrd="1" destOrd="0" presId="urn:microsoft.com/office/officeart/2005/8/layout/default"/>
    <dgm:cxn modelId="{4D8E392C-24BE-48F4-A39D-387935248B64}" type="presParOf" srcId="{B5A27745-E27A-496A-8163-99137D586049}" destId="{C4967953-663C-446B-B62C-41B120E19AD5}" srcOrd="2" destOrd="0" presId="urn:microsoft.com/office/officeart/2005/8/layout/default"/>
    <dgm:cxn modelId="{40F6F48A-64F0-406A-A1F8-C9B0AC4B963D}" type="presParOf" srcId="{B5A27745-E27A-496A-8163-99137D586049}" destId="{F5D6FF5B-24B2-45B9-A7EF-3321766CF861}" srcOrd="3" destOrd="0" presId="urn:microsoft.com/office/officeart/2005/8/layout/default"/>
    <dgm:cxn modelId="{FD73D3ED-35EF-4A83-A086-E4BCCABC3BF2}" type="presParOf" srcId="{B5A27745-E27A-496A-8163-99137D586049}" destId="{E079CB61-39F2-4975-934F-57DA42AD8708}" srcOrd="4" destOrd="0" presId="urn:microsoft.com/office/officeart/2005/8/layout/default"/>
    <dgm:cxn modelId="{02606BEC-6EA9-4562-9903-D745ADFB6ECF}" type="presParOf" srcId="{B5A27745-E27A-496A-8163-99137D586049}" destId="{1DEF4AFE-25BA-40E4-BCAD-994061786A78}" srcOrd="5" destOrd="0" presId="urn:microsoft.com/office/officeart/2005/8/layout/default"/>
    <dgm:cxn modelId="{9047F13A-D03B-4D30-AD69-39B53D526E4D}" type="presParOf" srcId="{B5A27745-E27A-496A-8163-99137D586049}" destId="{A132814F-AEA2-4B84-A036-782647514BCC}" srcOrd="6" destOrd="0" presId="urn:microsoft.com/office/officeart/2005/8/layout/default"/>
    <dgm:cxn modelId="{595FB53C-33C7-4943-804C-C1B1E0D556B1}" type="presParOf" srcId="{B5A27745-E27A-496A-8163-99137D586049}" destId="{4D9B1C4B-0196-4FCF-AD07-A376DE9A1EE9}" srcOrd="7" destOrd="0" presId="urn:microsoft.com/office/officeart/2005/8/layout/default"/>
    <dgm:cxn modelId="{5DFD33B1-CFBE-4E30-B5C8-28B685501887}" type="presParOf" srcId="{B5A27745-E27A-496A-8163-99137D586049}" destId="{25405F36-921A-4947-96C7-29F61CE8C1BE}" srcOrd="8" destOrd="0" presId="urn:microsoft.com/office/officeart/2005/8/layout/default"/>
    <dgm:cxn modelId="{8A180313-D350-482D-BB5B-0871D77EFA50}" type="presParOf" srcId="{B5A27745-E27A-496A-8163-99137D586049}" destId="{61F94A82-F51B-4BC5-899E-54D8852CA144}" srcOrd="9" destOrd="0" presId="urn:microsoft.com/office/officeart/2005/8/layout/default"/>
    <dgm:cxn modelId="{8503D464-125F-40F5-A6E8-D4D648028D78}" type="presParOf" srcId="{B5A27745-E27A-496A-8163-99137D586049}" destId="{EEF064FB-FEC8-41FF-AA78-5182AE151C88}" srcOrd="10" destOrd="0" presId="urn:microsoft.com/office/officeart/2005/8/layout/default"/>
    <dgm:cxn modelId="{8F46E281-8257-4EDD-85D9-57B6F6A23C7F}" type="presParOf" srcId="{B5A27745-E27A-496A-8163-99137D586049}" destId="{D0C0CE70-3EAC-4529-B073-3DD07D13740D}" srcOrd="11" destOrd="0" presId="urn:microsoft.com/office/officeart/2005/8/layout/default"/>
    <dgm:cxn modelId="{A0B73E70-4D4D-4616-B92E-C8EC26061180}" type="presParOf" srcId="{B5A27745-E27A-496A-8163-99137D586049}" destId="{C4EF5BA4-CA88-4DC2-9EDF-7A07BCE4E165}" srcOrd="12" destOrd="0" presId="urn:microsoft.com/office/officeart/2005/8/layout/default"/>
    <dgm:cxn modelId="{5EFD6744-0864-40E7-A1B9-C604E2EF35C8}" type="presParOf" srcId="{B5A27745-E27A-496A-8163-99137D586049}" destId="{0EA3088B-8DAE-437F-B966-E0DD2276A9C9}" srcOrd="13" destOrd="0" presId="urn:microsoft.com/office/officeart/2005/8/layout/default"/>
    <dgm:cxn modelId="{11A6B937-26C9-4E21-A849-4F2F9BDE8DDF}" type="presParOf" srcId="{B5A27745-E27A-496A-8163-99137D586049}" destId="{09B05A28-9BDA-4D33-B309-62A32A144014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5A543F-6FA2-431D-BAF3-3957E0B54F4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825E06D-2A05-4CBA-9F93-CCB0C1245C5B}">
      <dgm:prSet/>
      <dgm:spPr/>
      <dgm:t>
        <a:bodyPr/>
        <a:lstStyle/>
        <a:p>
          <a:r>
            <a:rPr lang="fr-FR"/>
            <a:t>Carte d’identité ou Passeport individuel en cours de validité.</a:t>
          </a:r>
          <a:endParaRPr lang="en-US"/>
        </a:p>
      </dgm:t>
    </dgm:pt>
    <dgm:pt modelId="{CDAD1524-8C19-4BBA-9B88-A8ED75AE3696}" type="parTrans" cxnId="{3285F806-1014-428E-B2D5-89F1F09647F8}">
      <dgm:prSet/>
      <dgm:spPr/>
      <dgm:t>
        <a:bodyPr/>
        <a:lstStyle/>
        <a:p>
          <a:endParaRPr lang="en-US"/>
        </a:p>
      </dgm:t>
    </dgm:pt>
    <dgm:pt modelId="{08A9421E-70CF-4F7C-AC38-FC266787F557}" type="sibTrans" cxnId="{3285F806-1014-428E-B2D5-89F1F09647F8}">
      <dgm:prSet/>
      <dgm:spPr/>
      <dgm:t>
        <a:bodyPr/>
        <a:lstStyle/>
        <a:p>
          <a:endParaRPr lang="en-US"/>
        </a:p>
      </dgm:t>
    </dgm:pt>
    <dgm:pt modelId="{9302BA02-0D95-4879-9421-78CBD579EA70}">
      <dgm:prSet/>
      <dgm:spPr/>
      <dgm:t>
        <a:bodyPr/>
        <a:lstStyle/>
        <a:p>
          <a:r>
            <a:rPr lang="fr-FR"/>
            <a:t>Autorisation de sortie du territoire.</a:t>
          </a:r>
          <a:endParaRPr lang="en-US"/>
        </a:p>
      </dgm:t>
    </dgm:pt>
    <dgm:pt modelId="{05DA62A8-AAF0-4017-917D-E35C588F6F85}" type="parTrans" cxnId="{FB429261-505B-4502-BE45-E7DA2F50D4D6}">
      <dgm:prSet/>
      <dgm:spPr/>
      <dgm:t>
        <a:bodyPr/>
        <a:lstStyle/>
        <a:p>
          <a:endParaRPr lang="en-US"/>
        </a:p>
      </dgm:t>
    </dgm:pt>
    <dgm:pt modelId="{F2AA3FBA-43AD-4212-A3A3-C3247DEA4ABB}" type="sibTrans" cxnId="{FB429261-505B-4502-BE45-E7DA2F50D4D6}">
      <dgm:prSet/>
      <dgm:spPr/>
      <dgm:t>
        <a:bodyPr/>
        <a:lstStyle/>
        <a:p>
          <a:endParaRPr lang="en-US"/>
        </a:p>
      </dgm:t>
    </dgm:pt>
    <dgm:pt modelId="{BFD39B42-A2EB-41B0-8B0E-E8D13201E35F}">
      <dgm:prSet/>
      <dgm:spPr/>
      <dgm:t>
        <a:bodyPr/>
        <a:lstStyle/>
        <a:p>
          <a:r>
            <a:rPr lang="fr-FR"/>
            <a:t>Carte Européenne d’Assurance Maladie (à commander en ligne).</a:t>
          </a:r>
          <a:endParaRPr lang="en-US"/>
        </a:p>
      </dgm:t>
    </dgm:pt>
    <dgm:pt modelId="{69F39DB3-59FE-435A-9BE1-9232FDD9B38C}" type="parTrans" cxnId="{B17AC287-58F7-4434-AA16-F8B9232AC239}">
      <dgm:prSet/>
      <dgm:spPr/>
      <dgm:t>
        <a:bodyPr/>
        <a:lstStyle/>
        <a:p>
          <a:endParaRPr lang="en-US"/>
        </a:p>
      </dgm:t>
    </dgm:pt>
    <dgm:pt modelId="{CD62C28E-B0A6-48B9-B480-DD3042194571}" type="sibTrans" cxnId="{B17AC287-58F7-4434-AA16-F8B9232AC239}">
      <dgm:prSet/>
      <dgm:spPr/>
      <dgm:t>
        <a:bodyPr/>
        <a:lstStyle/>
        <a:p>
          <a:endParaRPr lang="en-US"/>
        </a:p>
      </dgm:t>
    </dgm:pt>
    <dgm:pt modelId="{D2E181FB-B4CF-4BF0-9979-0B16C9B27B08}">
      <dgm:prSet/>
      <dgm:spPr/>
      <dgm:t>
        <a:bodyPr/>
        <a:lstStyle/>
        <a:p>
          <a:r>
            <a:rPr lang="fr-FR"/>
            <a:t>Les élèves auront les originaux de leur CNI et de de la CEAM dans leur portefeuille pendant le voyage.</a:t>
          </a:r>
          <a:endParaRPr lang="en-US"/>
        </a:p>
      </dgm:t>
    </dgm:pt>
    <dgm:pt modelId="{46EC9BC9-5727-48A5-AF1F-40F6B9548C19}" type="parTrans" cxnId="{2AEB6751-B2A5-42A8-9ACF-6B1853A2765A}">
      <dgm:prSet/>
      <dgm:spPr/>
      <dgm:t>
        <a:bodyPr/>
        <a:lstStyle/>
        <a:p>
          <a:endParaRPr lang="en-US"/>
        </a:p>
      </dgm:t>
    </dgm:pt>
    <dgm:pt modelId="{E4254CB5-C786-4937-8C68-150553021F2F}" type="sibTrans" cxnId="{2AEB6751-B2A5-42A8-9ACF-6B1853A2765A}">
      <dgm:prSet/>
      <dgm:spPr/>
      <dgm:t>
        <a:bodyPr/>
        <a:lstStyle/>
        <a:p>
          <a:endParaRPr lang="en-US"/>
        </a:p>
      </dgm:t>
    </dgm:pt>
    <dgm:pt modelId="{7B7EBF4D-3326-40EB-86FB-287C7A53B6FD}">
      <dgm:prSet/>
      <dgm:spPr/>
      <dgm:t>
        <a:bodyPr/>
        <a:lstStyle/>
        <a:p>
          <a:r>
            <a:rPr lang="fr-FR"/>
            <a:t>Les professeurs conserveront les photocopies des CNI, des CEAM ainsi que les autorisations de sortie.</a:t>
          </a:r>
          <a:endParaRPr lang="en-US"/>
        </a:p>
      </dgm:t>
    </dgm:pt>
    <dgm:pt modelId="{735AB658-3A75-432F-A73D-6AD82F262492}" type="parTrans" cxnId="{3FE79693-4FBD-4681-990F-3B844044FB88}">
      <dgm:prSet/>
      <dgm:spPr/>
      <dgm:t>
        <a:bodyPr/>
        <a:lstStyle/>
        <a:p>
          <a:endParaRPr lang="en-US"/>
        </a:p>
      </dgm:t>
    </dgm:pt>
    <dgm:pt modelId="{35287B8B-E1AC-40FA-A3CD-943878AC0D10}" type="sibTrans" cxnId="{3FE79693-4FBD-4681-990F-3B844044FB88}">
      <dgm:prSet/>
      <dgm:spPr/>
      <dgm:t>
        <a:bodyPr/>
        <a:lstStyle/>
        <a:p>
          <a:endParaRPr lang="en-US"/>
        </a:p>
      </dgm:t>
    </dgm:pt>
    <dgm:pt modelId="{4C626EFA-452D-44FF-A38F-37DBC41F68ED}" type="pres">
      <dgm:prSet presAssocID="{695A543F-6FA2-431D-BAF3-3957E0B54F4C}" presName="vert0" presStyleCnt="0">
        <dgm:presLayoutVars>
          <dgm:dir/>
          <dgm:animOne val="branch"/>
          <dgm:animLvl val="lvl"/>
        </dgm:presLayoutVars>
      </dgm:prSet>
      <dgm:spPr/>
    </dgm:pt>
    <dgm:pt modelId="{B1A53F1F-D768-4209-A142-A73745F4EC08}" type="pres">
      <dgm:prSet presAssocID="{4825E06D-2A05-4CBA-9F93-CCB0C1245C5B}" presName="thickLine" presStyleLbl="alignNode1" presStyleIdx="0" presStyleCnt="5"/>
      <dgm:spPr/>
    </dgm:pt>
    <dgm:pt modelId="{96FEBB63-BE6B-434F-B915-5399DD5C0FE0}" type="pres">
      <dgm:prSet presAssocID="{4825E06D-2A05-4CBA-9F93-CCB0C1245C5B}" presName="horz1" presStyleCnt="0"/>
      <dgm:spPr/>
    </dgm:pt>
    <dgm:pt modelId="{07F1C243-5366-4C34-B8FD-3AC5AD5C0C06}" type="pres">
      <dgm:prSet presAssocID="{4825E06D-2A05-4CBA-9F93-CCB0C1245C5B}" presName="tx1" presStyleLbl="revTx" presStyleIdx="0" presStyleCnt="5"/>
      <dgm:spPr/>
    </dgm:pt>
    <dgm:pt modelId="{F4BF5FC3-50E3-4D50-9AFF-ED8E99FAB69F}" type="pres">
      <dgm:prSet presAssocID="{4825E06D-2A05-4CBA-9F93-CCB0C1245C5B}" presName="vert1" presStyleCnt="0"/>
      <dgm:spPr/>
    </dgm:pt>
    <dgm:pt modelId="{CEF04836-3A36-488D-9A97-F29441AF2A7C}" type="pres">
      <dgm:prSet presAssocID="{9302BA02-0D95-4879-9421-78CBD579EA70}" presName="thickLine" presStyleLbl="alignNode1" presStyleIdx="1" presStyleCnt="5"/>
      <dgm:spPr/>
    </dgm:pt>
    <dgm:pt modelId="{F08B9D42-D852-4B82-BB72-ABF2B17D0712}" type="pres">
      <dgm:prSet presAssocID="{9302BA02-0D95-4879-9421-78CBD579EA70}" presName="horz1" presStyleCnt="0"/>
      <dgm:spPr/>
    </dgm:pt>
    <dgm:pt modelId="{C8D5BDB3-EB7B-49EF-BEAB-3CBBD44B20ED}" type="pres">
      <dgm:prSet presAssocID="{9302BA02-0D95-4879-9421-78CBD579EA70}" presName="tx1" presStyleLbl="revTx" presStyleIdx="1" presStyleCnt="5"/>
      <dgm:spPr/>
    </dgm:pt>
    <dgm:pt modelId="{25FB7F93-0473-4655-99C2-C3FF7D77E071}" type="pres">
      <dgm:prSet presAssocID="{9302BA02-0D95-4879-9421-78CBD579EA70}" presName="vert1" presStyleCnt="0"/>
      <dgm:spPr/>
    </dgm:pt>
    <dgm:pt modelId="{6980BD37-7AAD-4BDF-8D66-A57D27C7AE68}" type="pres">
      <dgm:prSet presAssocID="{BFD39B42-A2EB-41B0-8B0E-E8D13201E35F}" presName="thickLine" presStyleLbl="alignNode1" presStyleIdx="2" presStyleCnt="5"/>
      <dgm:spPr/>
    </dgm:pt>
    <dgm:pt modelId="{221A943F-4A7B-4287-B1A7-6AE7E0E52A61}" type="pres">
      <dgm:prSet presAssocID="{BFD39B42-A2EB-41B0-8B0E-E8D13201E35F}" presName="horz1" presStyleCnt="0"/>
      <dgm:spPr/>
    </dgm:pt>
    <dgm:pt modelId="{B42F5FFB-B622-4C15-BA29-06D394DBDFBE}" type="pres">
      <dgm:prSet presAssocID="{BFD39B42-A2EB-41B0-8B0E-E8D13201E35F}" presName="tx1" presStyleLbl="revTx" presStyleIdx="2" presStyleCnt="5"/>
      <dgm:spPr/>
    </dgm:pt>
    <dgm:pt modelId="{E90BC212-5F12-45F4-8063-B6A655842F27}" type="pres">
      <dgm:prSet presAssocID="{BFD39B42-A2EB-41B0-8B0E-E8D13201E35F}" presName="vert1" presStyleCnt="0"/>
      <dgm:spPr/>
    </dgm:pt>
    <dgm:pt modelId="{65595A74-8422-44BA-BA97-17E74E4FC90D}" type="pres">
      <dgm:prSet presAssocID="{D2E181FB-B4CF-4BF0-9979-0B16C9B27B08}" presName="thickLine" presStyleLbl="alignNode1" presStyleIdx="3" presStyleCnt="5"/>
      <dgm:spPr/>
    </dgm:pt>
    <dgm:pt modelId="{D4C4CB59-B714-455A-AA69-6492F3C636F1}" type="pres">
      <dgm:prSet presAssocID="{D2E181FB-B4CF-4BF0-9979-0B16C9B27B08}" presName="horz1" presStyleCnt="0"/>
      <dgm:spPr/>
    </dgm:pt>
    <dgm:pt modelId="{DDAA716B-0B6D-4170-9A2E-5B9927197944}" type="pres">
      <dgm:prSet presAssocID="{D2E181FB-B4CF-4BF0-9979-0B16C9B27B08}" presName="tx1" presStyleLbl="revTx" presStyleIdx="3" presStyleCnt="5"/>
      <dgm:spPr/>
    </dgm:pt>
    <dgm:pt modelId="{EDB3ACFC-29BF-4EE9-B856-F8C821D89F27}" type="pres">
      <dgm:prSet presAssocID="{D2E181FB-B4CF-4BF0-9979-0B16C9B27B08}" presName="vert1" presStyleCnt="0"/>
      <dgm:spPr/>
    </dgm:pt>
    <dgm:pt modelId="{9421D97D-D5CD-4E88-86EA-96A5B8FA5B79}" type="pres">
      <dgm:prSet presAssocID="{7B7EBF4D-3326-40EB-86FB-287C7A53B6FD}" presName="thickLine" presStyleLbl="alignNode1" presStyleIdx="4" presStyleCnt="5"/>
      <dgm:spPr/>
    </dgm:pt>
    <dgm:pt modelId="{8F3A4ED6-3CBF-4813-B5F3-B93C41C4186A}" type="pres">
      <dgm:prSet presAssocID="{7B7EBF4D-3326-40EB-86FB-287C7A53B6FD}" presName="horz1" presStyleCnt="0"/>
      <dgm:spPr/>
    </dgm:pt>
    <dgm:pt modelId="{FF8585A1-EF85-4C12-8F39-7DB18C3FDDD6}" type="pres">
      <dgm:prSet presAssocID="{7B7EBF4D-3326-40EB-86FB-287C7A53B6FD}" presName="tx1" presStyleLbl="revTx" presStyleIdx="4" presStyleCnt="5"/>
      <dgm:spPr/>
    </dgm:pt>
    <dgm:pt modelId="{C0FE7075-AE50-4120-AFDB-381FCC0FC262}" type="pres">
      <dgm:prSet presAssocID="{7B7EBF4D-3326-40EB-86FB-287C7A53B6FD}" presName="vert1" presStyleCnt="0"/>
      <dgm:spPr/>
    </dgm:pt>
  </dgm:ptLst>
  <dgm:cxnLst>
    <dgm:cxn modelId="{C9EE4300-6B5C-4F93-A9A3-08327E685E9A}" type="presOf" srcId="{695A543F-6FA2-431D-BAF3-3957E0B54F4C}" destId="{4C626EFA-452D-44FF-A38F-37DBC41F68ED}" srcOrd="0" destOrd="0" presId="urn:microsoft.com/office/officeart/2008/layout/LinedList"/>
    <dgm:cxn modelId="{3285F806-1014-428E-B2D5-89F1F09647F8}" srcId="{695A543F-6FA2-431D-BAF3-3957E0B54F4C}" destId="{4825E06D-2A05-4CBA-9F93-CCB0C1245C5B}" srcOrd="0" destOrd="0" parTransId="{CDAD1524-8C19-4BBA-9B88-A8ED75AE3696}" sibTransId="{08A9421E-70CF-4F7C-AC38-FC266787F557}"/>
    <dgm:cxn modelId="{CE08C03A-137A-4634-B30E-9C2E80C1279C}" type="presOf" srcId="{D2E181FB-B4CF-4BF0-9979-0B16C9B27B08}" destId="{DDAA716B-0B6D-4170-9A2E-5B9927197944}" srcOrd="0" destOrd="0" presId="urn:microsoft.com/office/officeart/2008/layout/LinedList"/>
    <dgm:cxn modelId="{2DD4445F-A43E-4896-AC30-0891F6CD7968}" type="presOf" srcId="{9302BA02-0D95-4879-9421-78CBD579EA70}" destId="{C8D5BDB3-EB7B-49EF-BEAB-3CBBD44B20ED}" srcOrd="0" destOrd="0" presId="urn:microsoft.com/office/officeart/2008/layout/LinedList"/>
    <dgm:cxn modelId="{FB429261-505B-4502-BE45-E7DA2F50D4D6}" srcId="{695A543F-6FA2-431D-BAF3-3957E0B54F4C}" destId="{9302BA02-0D95-4879-9421-78CBD579EA70}" srcOrd="1" destOrd="0" parTransId="{05DA62A8-AAF0-4017-917D-E35C588F6F85}" sibTransId="{F2AA3FBA-43AD-4212-A3A3-C3247DEA4ABB}"/>
    <dgm:cxn modelId="{2AEB6751-B2A5-42A8-9ACF-6B1853A2765A}" srcId="{695A543F-6FA2-431D-BAF3-3957E0B54F4C}" destId="{D2E181FB-B4CF-4BF0-9979-0B16C9B27B08}" srcOrd="3" destOrd="0" parTransId="{46EC9BC9-5727-48A5-AF1F-40F6B9548C19}" sibTransId="{E4254CB5-C786-4937-8C68-150553021F2F}"/>
    <dgm:cxn modelId="{B17AC287-58F7-4434-AA16-F8B9232AC239}" srcId="{695A543F-6FA2-431D-BAF3-3957E0B54F4C}" destId="{BFD39B42-A2EB-41B0-8B0E-E8D13201E35F}" srcOrd="2" destOrd="0" parTransId="{69F39DB3-59FE-435A-9BE1-9232FDD9B38C}" sibTransId="{CD62C28E-B0A6-48B9-B480-DD3042194571}"/>
    <dgm:cxn modelId="{3FE79693-4FBD-4681-990F-3B844044FB88}" srcId="{695A543F-6FA2-431D-BAF3-3957E0B54F4C}" destId="{7B7EBF4D-3326-40EB-86FB-287C7A53B6FD}" srcOrd="4" destOrd="0" parTransId="{735AB658-3A75-432F-A73D-6AD82F262492}" sibTransId="{35287B8B-E1AC-40FA-A3CD-943878AC0D10}"/>
    <dgm:cxn modelId="{2D0A84A4-A396-473A-A06B-7F3E0288F827}" type="presOf" srcId="{BFD39B42-A2EB-41B0-8B0E-E8D13201E35F}" destId="{B42F5FFB-B622-4C15-BA29-06D394DBDFBE}" srcOrd="0" destOrd="0" presId="urn:microsoft.com/office/officeart/2008/layout/LinedList"/>
    <dgm:cxn modelId="{8D30B7CA-902E-44F3-A8AB-2E1F83F07160}" type="presOf" srcId="{4825E06D-2A05-4CBA-9F93-CCB0C1245C5B}" destId="{07F1C243-5366-4C34-B8FD-3AC5AD5C0C06}" srcOrd="0" destOrd="0" presId="urn:microsoft.com/office/officeart/2008/layout/LinedList"/>
    <dgm:cxn modelId="{5EB2D2D1-7970-4E2C-9CD4-B14D2FD96021}" type="presOf" srcId="{7B7EBF4D-3326-40EB-86FB-287C7A53B6FD}" destId="{FF8585A1-EF85-4C12-8F39-7DB18C3FDDD6}" srcOrd="0" destOrd="0" presId="urn:microsoft.com/office/officeart/2008/layout/LinedList"/>
    <dgm:cxn modelId="{51724439-3C3A-4C07-A59E-FC451DB9CD3A}" type="presParOf" srcId="{4C626EFA-452D-44FF-A38F-37DBC41F68ED}" destId="{B1A53F1F-D768-4209-A142-A73745F4EC08}" srcOrd="0" destOrd="0" presId="urn:microsoft.com/office/officeart/2008/layout/LinedList"/>
    <dgm:cxn modelId="{8C91CB66-F1F1-4633-A494-0AF3E8B2A0B4}" type="presParOf" srcId="{4C626EFA-452D-44FF-A38F-37DBC41F68ED}" destId="{96FEBB63-BE6B-434F-B915-5399DD5C0FE0}" srcOrd="1" destOrd="0" presId="urn:microsoft.com/office/officeart/2008/layout/LinedList"/>
    <dgm:cxn modelId="{EC33AC8A-B53B-484E-96B2-ACF51416C4CC}" type="presParOf" srcId="{96FEBB63-BE6B-434F-B915-5399DD5C0FE0}" destId="{07F1C243-5366-4C34-B8FD-3AC5AD5C0C06}" srcOrd="0" destOrd="0" presId="urn:microsoft.com/office/officeart/2008/layout/LinedList"/>
    <dgm:cxn modelId="{4B903EE0-04C2-417F-96F9-2C62AADC32B7}" type="presParOf" srcId="{96FEBB63-BE6B-434F-B915-5399DD5C0FE0}" destId="{F4BF5FC3-50E3-4D50-9AFF-ED8E99FAB69F}" srcOrd="1" destOrd="0" presId="urn:microsoft.com/office/officeart/2008/layout/LinedList"/>
    <dgm:cxn modelId="{34787389-9080-4D33-A46A-1BB30F8EA6C4}" type="presParOf" srcId="{4C626EFA-452D-44FF-A38F-37DBC41F68ED}" destId="{CEF04836-3A36-488D-9A97-F29441AF2A7C}" srcOrd="2" destOrd="0" presId="urn:microsoft.com/office/officeart/2008/layout/LinedList"/>
    <dgm:cxn modelId="{04D1D34F-C9DF-4B40-95B9-5909F5AE0515}" type="presParOf" srcId="{4C626EFA-452D-44FF-A38F-37DBC41F68ED}" destId="{F08B9D42-D852-4B82-BB72-ABF2B17D0712}" srcOrd="3" destOrd="0" presId="urn:microsoft.com/office/officeart/2008/layout/LinedList"/>
    <dgm:cxn modelId="{0545ABF8-3CC2-498D-BCE2-345785AF482A}" type="presParOf" srcId="{F08B9D42-D852-4B82-BB72-ABF2B17D0712}" destId="{C8D5BDB3-EB7B-49EF-BEAB-3CBBD44B20ED}" srcOrd="0" destOrd="0" presId="urn:microsoft.com/office/officeart/2008/layout/LinedList"/>
    <dgm:cxn modelId="{0ECBEB7F-A33B-405D-8A56-D33E2078CD4C}" type="presParOf" srcId="{F08B9D42-D852-4B82-BB72-ABF2B17D0712}" destId="{25FB7F93-0473-4655-99C2-C3FF7D77E071}" srcOrd="1" destOrd="0" presId="urn:microsoft.com/office/officeart/2008/layout/LinedList"/>
    <dgm:cxn modelId="{F0F56DAC-AFFA-480C-9B1A-08BC2FDB4353}" type="presParOf" srcId="{4C626EFA-452D-44FF-A38F-37DBC41F68ED}" destId="{6980BD37-7AAD-4BDF-8D66-A57D27C7AE68}" srcOrd="4" destOrd="0" presId="urn:microsoft.com/office/officeart/2008/layout/LinedList"/>
    <dgm:cxn modelId="{E5E296CE-B232-45BC-A38B-1914060D09A5}" type="presParOf" srcId="{4C626EFA-452D-44FF-A38F-37DBC41F68ED}" destId="{221A943F-4A7B-4287-B1A7-6AE7E0E52A61}" srcOrd="5" destOrd="0" presId="urn:microsoft.com/office/officeart/2008/layout/LinedList"/>
    <dgm:cxn modelId="{D1C2437F-32A4-4517-85A0-CA8242EAEA77}" type="presParOf" srcId="{221A943F-4A7B-4287-B1A7-6AE7E0E52A61}" destId="{B42F5FFB-B622-4C15-BA29-06D394DBDFBE}" srcOrd="0" destOrd="0" presId="urn:microsoft.com/office/officeart/2008/layout/LinedList"/>
    <dgm:cxn modelId="{99DB0B0B-F8C2-4D36-BCBD-A0464F24A54E}" type="presParOf" srcId="{221A943F-4A7B-4287-B1A7-6AE7E0E52A61}" destId="{E90BC212-5F12-45F4-8063-B6A655842F27}" srcOrd="1" destOrd="0" presId="urn:microsoft.com/office/officeart/2008/layout/LinedList"/>
    <dgm:cxn modelId="{C86D4234-A2B5-40F4-AABA-D6F8AAF9F1F2}" type="presParOf" srcId="{4C626EFA-452D-44FF-A38F-37DBC41F68ED}" destId="{65595A74-8422-44BA-BA97-17E74E4FC90D}" srcOrd="6" destOrd="0" presId="urn:microsoft.com/office/officeart/2008/layout/LinedList"/>
    <dgm:cxn modelId="{4F609617-87E1-4B77-A2DB-6FC0C5FFFA4A}" type="presParOf" srcId="{4C626EFA-452D-44FF-A38F-37DBC41F68ED}" destId="{D4C4CB59-B714-455A-AA69-6492F3C636F1}" srcOrd="7" destOrd="0" presId="urn:microsoft.com/office/officeart/2008/layout/LinedList"/>
    <dgm:cxn modelId="{0D9040F1-C4CB-4E62-B3FB-5598B5220B8C}" type="presParOf" srcId="{D4C4CB59-B714-455A-AA69-6492F3C636F1}" destId="{DDAA716B-0B6D-4170-9A2E-5B9927197944}" srcOrd="0" destOrd="0" presId="urn:microsoft.com/office/officeart/2008/layout/LinedList"/>
    <dgm:cxn modelId="{A1948902-CB0D-4049-BD83-FB6BF57E2882}" type="presParOf" srcId="{D4C4CB59-B714-455A-AA69-6492F3C636F1}" destId="{EDB3ACFC-29BF-4EE9-B856-F8C821D89F27}" srcOrd="1" destOrd="0" presId="urn:microsoft.com/office/officeart/2008/layout/LinedList"/>
    <dgm:cxn modelId="{45113B43-5805-43C7-B4DB-44D74D4F1AE0}" type="presParOf" srcId="{4C626EFA-452D-44FF-A38F-37DBC41F68ED}" destId="{9421D97D-D5CD-4E88-86EA-96A5B8FA5B79}" srcOrd="8" destOrd="0" presId="urn:microsoft.com/office/officeart/2008/layout/LinedList"/>
    <dgm:cxn modelId="{E28CD5E6-4612-454F-B1FE-8DD538773A3B}" type="presParOf" srcId="{4C626EFA-452D-44FF-A38F-37DBC41F68ED}" destId="{8F3A4ED6-3CBF-4813-B5F3-B93C41C4186A}" srcOrd="9" destOrd="0" presId="urn:microsoft.com/office/officeart/2008/layout/LinedList"/>
    <dgm:cxn modelId="{17024F36-3DC6-45B4-8708-1B9C6A129F83}" type="presParOf" srcId="{8F3A4ED6-3CBF-4813-B5F3-B93C41C4186A}" destId="{FF8585A1-EF85-4C12-8F39-7DB18C3FDDD6}" srcOrd="0" destOrd="0" presId="urn:microsoft.com/office/officeart/2008/layout/LinedList"/>
    <dgm:cxn modelId="{439F4B91-A16C-4345-A8C5-766C1EED75AD}" type="presParOf" srcId="{8F3A4ED6-3CBF-4813-B5F3-B93C41C4186A}" destId="{C0FE7075-AE50-4120-AFDB-381FCC0FC26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E131BF-B812-49C7-91E2-5AD45D2FE39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29D520-56BB-4E63-BF4B-697F65023EE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Capitale administrative et économique de la Catalogne.</a:t>
          </a:r>
        </a:p>
      </dgm:t>
    </dgm:pt>
    <dgm:pt modelId="{F3558FCA-74C7-4C3D-8C3B-3037CE3B55CE}" type="parTrans" cxnId="{42B23F4D-0279-40C8-8EA7-B5FBBF267609}">
      <dgm:prSet/>
      <dgm:spPr/>
      <dgm:t>
        <a:bodyPr/>
        <a:lstStyle/>
        <a:p>
          <a:endParaRPr lang="en-US"/>
        </a:p>
      </dgm:t>
    </dgm:pt>
    <dgm:pt modelId="{B9338BA6-124B-4D83-B791-42CC8FF29DE5}" type="sibTrans" cxnId="{42B23F4D-0279-40C8-8EA7-B5FBBF267609}">
      <dgm:prSet/>
      <dgm:spPr/>
      <dgm:t>
        <a:bodyPr/>
        <a:lstStyle/>
        <a:p>
          <a:endParaRPr lang="en-US"/>
        </a:p>
      </dgm:t>
    </dgm:pt>
    <dgm:pt modelId="{5EFB8AEC-2D26-4F21-A03D-FD3E971F795E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Deuxième ville d'Espagne au regard de la population, de l'économie et des activités.</a:t>
          </a:r>
          <a:endParaRPr lang="en-US"/>
        </a:p>
      </dgm:t>
    </dgm:pt>
    <dgm:pt modelId="{7F829CF0-7988-4790-86B7-9E90DF0BEDDF}" type="parTrans" cxnId="{BB15D850-5636-4AED-8D90-65CBF995B921}">
      <dgm:prSet/>
      <dgm:spPr/>
      <dgm:t>
        <a:bodyPr/>
        <a:lstStyle/>
        <a:p>
          <a:endParaRPr lang="en-US"/>
        </a:p>
      </dgm:t>
    </dgm:pt>
    <dgm:pt modelId="{B5431763-9C42-4049-B62D-CFAC44593094}" type="sibTrans" cxnId="{BB15D850-5636-4AED-8D90-65CBF995B921}">
      <dgm:prSet/>
      <dgm:spPr/>
      <dgm:t>
        <a:bodyPr/>
        <a:lstStyle/>
        <a:p>
          <a:endParaRPr lang="en-US"/>
        </a:p>
      </dgm:t>
    </dgm:pt>
    <dgm:pt modelId="{E4E6FA5F-A742-40F2-8B0E-6F06F8119A59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Importance dans les domaines de la finance, du commerce international, de l'édition, des arts, du divertissement et des médias.</a:t>
          </a:r>
          <a:endParaRPr lang="en-US"/>
        </a:p>
      </dgm:t>
    </dgm:pt>
    <dgm:pt modelId="{9BDAB82A-7867-48A9-80B8-CCB8B26DAFFB}" type="parTrans" cxnId="{FF504C90-753B-468B-92A2-8EB15122D370}">
      <dgm:prSet/>
      <dgm:spPr/>
      <dgm:t>
        <a:bodyPr/>
        <a:lstStyle/>
        <a:p>
          <a:endParaRPr lang="en-US"/>
        </a:p>
      </dgm:t>
    </dgm:pt>
    <dgm:pt modelId="{86F8CFCB-10DB-476C-A586-2393D4BD55F1}" type="sibTrans" cxnId="{FF504C90-753B-468B-92A2-8EB15122D370}">
      <dgm:prSet/>
      <dgm:spPr/>
      <dgm:t>
        <a:bodyPr/>
        <a:lstStyle/>
        <a:p>
          <a:endParaRPr lang="en-US"/>
        </a:p>
      </dgm:t>
    </dgm:pt>
    <dgm:pt modelId="{E66AFE26-CF3B-44E5-A72A-4FA88BD8D015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Situé sur le littoral méditerranéen, elle possède l’un des principaux ports d’Europe.</a:t>
          </a:r>
          <a:endParaRPr lang="en-US"/>
        </a:p>
      </dgm:t>
    </dgm:pt>
    <dgm:pt modelId="{76F857D2-E981-4423-B1A3-DFD2857FDAD4}" type="parTrans" cxnId="{F58B33FB-322D-4634-BA51-B32179344AEB}">
      <dgm:prSet/>
      <dgm:spPr/>
      <dgm:t>
        <a:bodyPr/>
        <a:lstStyle/>
        <a:p>
          <a:endParaRPr lang="en-US"/>
        </a:p>
      </dgm:t>
    </dgm:pt>
    <dgm:pt modelId="{276C6BEA-3FB4-4503-8921-41A20D62C6A1}" type="sibTrans" cxnId="{F58B33FB-322D-4634-BA51-B32179344AEB}">
      <dgm:prSet/>
      <dgm:spPr/>
      <dgm:t>
        <a:bodyPr/>
        <a:lstStyle/>
        <a:p>
          <a:endParaRPr lang="en-US"/>
        </a:p>
      </dgm:t>
    </dgm:pt>
    <dgm:pt modelId="{4BCDB122-DD8C-49E8-953A-4533149453B7}" type="pres">
      <dgm:prSet presAssocID="{11E131BF-B812-49C7-91E2-5AD45D2FE39F}" presName="root" presStyleCnt="0">
        <dgm:presLayoutVars>
          <dgm:dir/>
          <dgm:resizeHandles val="exact"/>
        </dgm:presLayoutVars>
      </dgm:prSet>
      <dgm:spPr/>
    </dgm:pt>
    <dgm:pt modelId="{AA9E8F56-0849-4D9E-B6FF-7E2A7F66D874}" type="pres">
      <dgm:prSet presAssocID="{5629D520-56BB-4E63-BF4B-697F65023EE2}" presName="compNode" presStyleCnt="0"/>
      <dgm:spPr/>
    </dgm:pt>
    <dgm:pt modelId="{9157AC2F-107B-49B6-A960-ABAD0C32EE7E}" type="pres">
      <dgm:prSet presAssocID="{5629D520-56BB-4E63-BF4B-697F65023EE2}" presName="bgRect" presStyleLbl="bgShp" presStyleIdx="0" presStyleCnt="4"/>
      <dgm:spPr/>
    </dgm:pt>
    <dgm:pt modelId="{1E57732E-7592-410E-81BA-ED91BFFDC861}" type="pres">
      <dgm:prSet presAssocID="{5629D520-56BB-4E63-BF4B-697F65023EE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rain"/>
        </a:ext>
      </dgm:extLst>
    </dgm:pt>
    <dgm:pt modelId="{CC1F352F-69CE-4753-968E-51B250394C06}" type="pres">
      <dgm:prSet presAssocID="{5629D520-56BB-4E63-BF4B-697F65023EE2}" presName="spaceRect" presStyleCnt="0"/>
      <dgm:spPr/>
    </dgm:pt>
    <dgm:pt modelId="{5C661C1C-4FE3-445D-8C1E-3E1B183E95BF}" type="pres">
      <dgm:prSet presAssocID="{5629D520-56BB-4E63-BF4B-697F65023EE2}" presName="parTx" presStyleLbl="revTx" presStyleIdx="0" presStyleCnt="4">
        <dgm:presLayoutVars>
          <dgm:chMax val="0"/>
          <dgm:chPref val="0"/>
        </dgm:presLayoutVars>
      </dgm:prSet>
      <dgm:spPr/>
    </dgm:pt>
    <dgm:pt modelId="{0AF5CBFE-4705-482F-8CEF-19080FF9D04B}" type="pres">
      <dgm:prSet presAssocID="{B9338BA6-124B-4D83-B791-42CC8FF29DE5}" presName="sibTrans" presStyleCnt="0"/>
      <dgm:spPr/>
    </dgm:pt>
    <dgm:pt modelId="{408FDCE3-F9CF-412C-9B00-46386413F43B}" type="pres">
      <dgm:prSet presAssocID="{5EFB8AEC-2D26-4F21-A03D-FD3E971F795E}" presName="compNode" presStyleCnt="0"/>
      <dgm:spPr/>
    </dgm:pt>
    <dgm:pt modelId="{E1DD86C1-109E-49D2-B8CB-1FA9F8158D7E}" type="pres">
      <dgm:prSet presAssocID="{5EFB8AEC-2D26-4F21-A03D-FD3E971F795E}" presName="bgRect" presStyleLbl="bgShp" presStyleIdx="1" presStyleCnt="4"/>
      <dgm:spPr/>
    </dgm:pt>
    <dgm:pt modelId="{53F67631-0335-48FB-97D1-8DA742DA9DED}" type="pres">
      <dgm:prSet presAssocID="{5EFB8AEC-2D26-4F21-A03D-FD3E971F795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ille"/>
        </a:ext>
      </dgm:extLst>
    </dgm:pt>
    <dgm:pt modelId="{A7A951DC-15D1-4E0D-9920-EB1E6B4536FD}" type="pres">
      <dgm:prSet presAssocID="{5EFB8AEC-2D26-4F21-A03D-FD3E971F795E}" presName="spaceRect" presStyleCnt="0"/>
      <dgm:spPr/>
    </dgm:pt>
    <dgm:pt modelId="{F9FD0FA2-C3B7-451F-9116-2964CEAF409D}" type="pres">
      <dgm:prSet presAssocID="{5EFB8AEC-2D26-4F21-A03D-FD3E971F795E}" presName="parTx" presStyleLbl="revTx" presStyleIdx="1" presStyleCnt="4">
        <dgm:presLayoutVars>
          <dgm:chMax val="0"/>
          <dgm:chPref val="0"/>
        </dgm:presLayoutVars>
      </dgm:prSet>
      <dgm:spPr/>
    </dgm:pt>
    <dgm:pt modelId="{5115086A-26BE-4D5D-96B7-8D92C56D34BE}" type="pres">
      <dgm:prSet presAssocID="{B5431763-9C42-4049-B62D-CFAC44593094}" presName="sibTrans" presStyleCnt="0"/>
      <dgm:spPr/>
    </dgm:pt>
    <dgm:pt modelId="{2F0DA259-964E-4BEC-ABB3-CC4E9A5E6E63}" type="pres">
      <dgm:prSet presAssocID="{E4E6FA5F-A742-40F2-8B0E-6F06F8119A59}" presName="compNode" presStyleCnt="0"/>
      <dgm:spPr/>
    </dgm:pt>
    <dgm:pt modelId="{426C388C-AD9E-447C-A9C2-977CA164B594}" type="pres">
      <dgm:prSet presAssocID="{E4E6FA5F-A742-40F2-8B0E-6F06F8119A59}" presName="bgRect" presStyleLbl="bgShp" presStyleIdx="2" presStyleCnt="4"/>
      <dgm:spPr/>
    </dgm:pt>
    <dgm:pt modelId="{0CCDA763-4B28-4F71-9CFE-05AECCE0C708}" type="pres">
      <dgm:prSet presAssocID="{E4E6FA5F-A742-40F2-8B0E-6F06F8119A59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èces"/>
        </a:ext>
      </dgm:extLst>
    </dgm:pt>
    <dgm:pt modelId="{B6D120D5-E7BF-4701-B1D7-841D1835606D}" type="pres">
      <dgm:prSet presAssocID="{E4E6FA5F-A742-40F2-8B0E-6F06F8119A59}" presName="spaceRect" presStyleCnt="0"/>
      <dgm:spPr/>
    </dgm:pt>
    <dgm:pt modelId="{988E0AD8-1895-4327-A952-573A17C0DDA2}" type="pres">
      <dgm:prSet presAssocID="{E4E6FA5F-A742-40F2-8B0E-6F06F8119A59}" presName="parTx" presStyleLbl="revTx" presStyleIdx="2" presStyleCnt="4">
        <dgm:presLayoutVars>
          <dgm:chMax val="0"/>
          <dgm:chPref val="0"/>
        </dgm:presLayoutVars>
      </dgm:prSet>
      <dgm:spPr/>
    </dgm:pt>
    <dgm:pt modelId="{DB829E1F-DBCF-492B-8866-502598D8C617}" type="pres">
      <dgm:prSet presAssocID="{86F8CFCB-10DB-476C-A586-2393D4BD55F1}" presName="sibTrans" presStyleCnt="0"/>
      <dgm:spPr/>
    </dgm:pt>
    <dgm:pt modelId="{7ED51B77-C965-4183-9705-39FFF87F0322}" type="pres">
      <dgm:prSet presAssocID="{E66AFE26-CF3B-44E5-A72A-4FA88BD8D015}" presName="compNode" presStyleCnt="0"/>
      <dgm:spPr/>
    </dgm:pt>
    <dgm:pt modelId="{B7EF649D-14DF-442A-AF2C-9421E442875F}" type="pres">
      <dgm:prSet presAssocID="{E66AFE26-CF3B-44E5-A72A-4FA88BD8D015}" presName="bgRect" presStyleLbl="bgShp" presStyleIdx="3" presStyleCnt="4"/>
      <dgm:spPr/>
    </dgm:pt>
    <dgm:pt modelId="{96DFDC69-D4DB-4750-9326-2D41EA6BB9BF}" type="pres">
      <dgm:prSet presAssocID="{E66AFE26-CF3B-44E5-A72A-4FA88BD8D01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house scene"/>
        </a:ext>
      </dgm:extLst>
    </dgm:pt>
    <dgm:pt modelId="{44AE8AB9-633B-4C3F-8BD2-F9EC02992CE4}" type="pres">
      <dgm:prSet presAssocID="{E66AFE26-CF3B-44E5-A72A-4FA88BD8D015}" presName="spaceRect" presStyleCnt="0"/>
      <dgm:spPr/>
    </dgm:pt>
    <dgm:pt modelId="{F6471A5C-4C22-483C-9C77-BCF746769799}" type="pres">
      <dgm:prSet presAssocID="{E66AFE26-CF3B-44E5-A72A-4FA88BD8D01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53C4E820-88B7-4B55-ACA5-732041C90F51}" type="presOf" srcId="{5EFB8AEC-2D26-4F21-A03D-FD3E971F795E}" destId="{F9FD0FA2-C3B7-451F-9116-2964CEAF409D}" srcOrd="0" destOrd="0" presId="urn:microsoft.com/office/officeart/2018/2/layout/IconVerticalSolidList"/>
    <dgm:cxn modelId="{09BAF923-D494-4421-BBA0-8598A7DF5F04}" type="presOf" srcId="{11E131BF-B812-49C7-91E2-5AD45D2FE39F}" destId="{4BCDB122-DD8C-49E8-953A-4533149453B7}" srcOrd="0" destOrd="0" presId="urn:microsoft.com/office/officeart/2018/2/layout/IconVerticalSolidList"/>
    <dgm:cxn modelId="{ACE5D03E-F648-4782-B1D2-1E89148C309E}" type="presOf" srcId="{E4E6FA5F-A742-40F2-8B0E-6F06F8119A59}" destId="{988E0AD8-1895-4327-A952-573A17C0DDA2}" srcOrd="0" destOrd="0" presId="urn:microsoft.com/office/officeart/2018/2/layout/IconVerticalSolidList"/>
    <dgm:cxn modelId="{42B23F4D-0279-40C8-8EA7-B5FBBF267609}" srcId="{11E131BF-B812-49C7-91E2-5AD45D2FE39F}" destId="{5629D520-56BB-4E63-BF4B-697F65023EE2}" srcOrd="0" destOrd="0" parTransId="{F3558FCA-74C7-4C3D-8C3B-3037CE3B55CE}" sibTransId="{B9338BA6-124B-4D83-B791-42CC8FF29DE5}"/>
    <dgm:cxn modelId="{BB15D850-5636-4AED-8D90-65CBF995B921}" srcId="{11E131BF-B812-49C7-91E2-5AD45D2FE39F}" destId="{5EFB8AEC-2D26-4F21-A03D-FD3E971F795E}" srcOrd="1" destOrd="0" parTransId="{7F829CF0-7988-4790-86B7-9E90DF0BEDDF}" sibTransId="{B5431763-9C42-4049-B62D-CFAC44593094}"/>
    <dgm:cxn modelId="{FF504C90-753B-468B-92A2-8EB15122D370}" srcId="{11E131BF-B812-49C7-91E2-5AD45D2FE39F}" destId="{E4E6FA5F-A742-40F2-8B0E-6F06F8119A59}" srcOrd="2" destOrd="0" parTransId="{9BDAB82A-7867-48A9-80B8-CCB8B26DAFFB}" sibTransId="{86F8CFCB-10DB-476C-A586-2393D4BD55F1}"/>
    <dgm:cxn modelId="{99EC34C5-2EBA-4B12-AE3B-673915BDDA28}" type="presOf" srcId="{5629D520-56BB-4E63-BF4B-697F65023EE2}" destId="{5C661C1C-4FE3-445D-8C1E-3E1B183E95BF}" srcOrd="0" destOrd="0" presId="urn:microsoft.com/office/officeart/2018/2/layout/IconVerticalSolidList"/>
    <dgm:cxn modelId="{48369DF2-9698-4CCD-B57B-205FC1346C32}" type="presOf" srcId="{E66AFE26-CF3B-44E5-A72A-4FA88BD8D015}" destId="{F6471A5C-4C22-483C-9C77-BCF746769799}" srcOrd="0" destOrd="0" presId="urn:microsoft.com/office/officeart/2018/2/layout/IconVerticalSolidList"/>
    <dgm:cxn modelId="{F58B33FB-322D-4634-BA51-B32179344AEB}" srcId="{11E131BF-B812-49C7-91E2-5AD45D2FE39F}" destId="{E66AFE26-CF3B-44E5-A72A-4FA88BD8D015}" srcOrd="3" destOrd="0" parTransId="{76F857D2-E981-4423-B1A3-DFD2857FDAD4}" sibTransId="{276C6BEA-3FB4-4503-8921-41A20D62C6A1}"/>
    <dgm:cxn modelId="{49F02A36-6E57-4460-A58F-F80E7D52BB95}" type="presParOf" srcId="{4BCDB122-DD8C-49E8-953A-4533149453B7}" destId="{AA9E8F56-0849-4D9E-B6FF-7E2A7F66D874}" srcOrd="0" destOrd="0" presId="urn:microsoft.com/office/officeart/2018/2/layout/IconVerticalSolidList"/>
    <dgm:cxn modelId="{309539AA-16FE-43D6-A040-F2BC448FFF3F}" type="presParOf" srcId="{AA9E8F56-0849-4D9E-B6FF-7E2A7F66D874}" destId="{9157AC2F-107B-49B6-A960-ABAD0C32EE7E}" srcOrd="0" destOrd="0" presId="urn:microsoft.com/office/officeart/2018/2/layout/IconVerticalSolidList"/>
    <dgm:cxn modelId="{EE04B22D-3B5E-4FE7-88A8-7BD145A4125F}" type="presParOf" srcId="{AA9E8F56-0849-4D9E-B6FF-7E2A7F66D874}" destId="{1E57732E-7592-410E-81BA-ED91BFFDC861}" srcOrd="1" destOrd="0" presId="urn:microsoft.com/office/officeart/2018/2/layout/IconVerticalSolidList"/>
    <dgm:cxn modelId="{2F703543-B2DC-4B7D-8876-2A66E42717A7}" type="presParOf" srcId="{AA9E8F56-0849-4D9E-B6FF-7E2A7F66D874}" destId="{CC1F352F-69CE-4753-968E-51B250394C06}" srcOrd="2" destOrd="0" presId="urn:microsoft.com/office/officeart/2018/2/layout/IconVerticalSolidList"/>
    <dgm:cxn modelId="{7D0977ED-E514-4F18-A57F-0B938654DED5}" type="presParOf" srcId="{AA9E8F56-0849-4D9E-B6FF-7E2A7F66D874}" destId="{5C661C1C-4FE3-445D-8C1E-3E1B183E95BF}" srcOrd="3" destOrd="0" presId="urn:microsoft.com/office/officeart/2018/2/layout/IconVerticalSolidList"/>
    <dgm:cxn modelId="{40D38108-0F6D-4929-B779-89C437C3CB6D}" type="presParOf" srcId="{4BCDB122-DD8C-49E8-953A-4533149453B7}" destId="{0AF5CBFE-4705-482F-8CEF-19080FF9D04B}" srcOrd="1" destOrd="0" presId="urn:microsoft.com/office/officeart/2018/2/layout/IconVerticalSolidList"/>
    <dgm:cxn modelId="{755A8BF3-D630-4244-BF89-38BF0A4DDD74}" type="presParOf" srcId="{4BCDB122-DD8C-49E8-953A-4533149453B7}" destId="{408FDCE3-F9CF-412C-9B00-46386413F43B}" srcOrd="2" destOrd="0" presId="urn:microsoft.com/office/officeart/2018/2/layout/IconVerticalSolidList"/>
    <dgm:cxn modelId="{F0EE4F42-1395-4A1A-9292-5F4F2C7CCB94}" type="presParOf" srcId="{408FDCE3-F9CF-412C-9B00-46386413F43B}" destId="{E1DD86C1-109E-49D2-B8CB-1FA9F8158D7E}" srcOrd="0" destOrd="0" presId="urn:microsoft.com/office/officeart/2018/2/layout/IconVerticalSolidList"/>
    <dgm:cxn modelId="{85EC539E-C5C0-4A30-BDAA-8B3B44307B4A}" type="presParOf" srcId="{408FDCE3-F9CF-412C-9B00-46386413F43B}" destId="{53F67631-0335-48FB-97D1-8DA742DA9DED}" srcOrd="1" destOrd="0" presId="urn:microsoft.com/office/officeart/2018/2/layout/IconVerticalSolidList"/>
    <dgm:cxn modelId="{377457BC-E7C1-4836-889C-0767722315DE}" type="presParOf" srcId="{408FDCE3-F9CF-412C-9B00-46386413F43B}" destId="{A7A951DC-15D1-4E0D-9920-EB1E6B4536FD}" srcOrd="2" destOrd="0" presId="urn:microsoft.com/office/officeart/2018/2/layout/IconVerticalSolidList"/>
    <dgm:cxn modelId="{B4B52426-1AF4-490C-968D-32F5020EF124}" type="presParOf" srcId="{408FDCE3-F9CF-412C-9B00-46386413F43B}" destId="{F9FD0FA2-C3B7-451F-9116-2964CEAF409D}" srcOrd="3" destOrd="0" presId="urn:microsoft.com/office/officeart/2018/2/layout/IconVerticalSolidList"/>
    <dgm:cxn modelId="{617689CA-3627-4E96-9D12-26172D41B0EE}" type="presParOf" srcId="{4BCDB122-DD8C-49E8-953A-4533149453B7}" destId="{5115086A-26BE-4D5D-96B7-8D92C56D34BE}" srcOrd="3" destOrd="0" presId="urn:microsoft.com/office/officeart/2018/2/layout/IconVerticalSolidList"/>
    <dgm:cxn modelId="{C76983F1-D561-453C-B534-5E09662C4AE9}" type="presParOf" srcId="{4BCDB122-DD8C-49E8-953A-4533149453B7}" destId="{2F0DA259-964E-4BEC-ABB3-CC4E9A5E6E63}" srcOrd="4" destOrd="0" presId="urn:microsoft.com/office/officeart/2018/2/layout/IconVerticalSolidList"/>
    <dgm:cxn modelId="{BBC8910B-E9F4-4180-8B49-F98775A4B298}" type="presParOf" srcId="{2F0DA259-964E-4BEC-ABB3-CC4E9A5E6E63}" destId="{426C388C-AD9E-447C-A9C2-977CA164B594}" srcOrd="0" destOrd="0" presId="urn:microsoft.com/office/officeart/2018/2/layout/IconVerticalSolidList"/>
    <dgm:cxn modelId="{5EAA765C-4215-4488-B15A-A7AB2B3F3B7F}" type="presParOf" srcId="{2F0DA259-964E-4BEC-ABB3-CC4E9A5E6E63}" destId="{0CCDA763-4B28-4F71-9CFE-05AECCE0C708}" srcOrd="1" destOrd="0" presId="urn:microsoft.com/office/officeart/2018/2/layout/IconVerticalSolidList"/>
    <dgm:cxn modelId="{4326B798-2196-4ACC-802F-D290D3DF2D1D}" type="presParOf" srcId="{2F0DA259-964E-4BEC-ABB3-CC4E9A5E6E63}" destId="{B6D120D5-E7BF-4701-B1D7-841D1835606D}" srcOrd="2" destOrd="0" presId="urn:microsoft.com/office/officeart/2018/2/layout/IconVerticalSolidList"/>
    <dgm:cxn modelId="{B3C212B9-3E1B-4A3B-9E30-3574B06F6594}" type="presParOf" srcId="{2F0DA259-964E-4BEC-ABB3-CC4E9A5E6E63}" destId="{988E0AD8-1895-4327-A952-573A17C0DDA2}" srcOrd="3" destOrd="0" presId="urn:microsoft.com/office/officeart/2018/2/layout/IconVerticalSolidList"/>
    <dgm:cxn modelId="{A56C2EAE-B0D4-4C6D-B3CC-1DA060046A92}" type="presParOf" srcId="{4BCDB122-DD8C-49E8-953A-4533149453B7}" destId="{DB829E1F-DBCF-492B-8866-502598D8C617}" srcOrd="5" destOrd="0" presId="urn:microsoft.com/office/officeart/2018/2/layout/IconVerticalSolidList"/>
    <dgm:cxn modelId="{A1DC0C31-F7A9-47DA-BBF4-78B36B7DF912}" type="presParOf" srcId="{4BCDB122-DD8C-49E8-953A-4533149453B7}" destId="{7ED51B77-C965-4183-9705-39FFF87F0322}" srcOrd="6" destOrd="0" presId="urn:microsoft.com/office/officeart/2018/2/layout/IconVerticalSolidList"/>
    <dgm:cxn modelId="{E389C1FB-8490-40D3-8EB8-00C41230D87C}" type="presParOf" srcId="{7ED51B77-C965-4183-9705-39FFF87F0322}" destId="{B7EF649D-14DF-442A-AF2C-9421E442875F}" srcOrd="0" destOrd="0" presId="urn:microsoft.com/office/officeart/2018/2/layout/IconVerticalSolidList"/>
    <dgm:cxn modelId="{64ECE83A-89E1-4E0D-9473-4E2EC3979B20}" type="presParOf" srcId="{7ED51B77-C965-4183-9705-39FFF87F0322}" destId="{96DFDC69-D4DB-4750-9326-2D41EA6BB9BF}" srcOrd="1" destOrd="0" presId="urn:microsoft.com/office/officeart/2018/2/layout/IconVerticalSolidList"/>
    <dgm:cxn modelId="{60D19E18-9506-451E-874F-C6DE0FE825A9}" type="presParOf" srcId="{7ED51B77-C965-4183-9705-39FFF87F0322}" destId="{44AE8AB9-633B-4C3F-8BD2-F9EC02992CE4}" srcOrd="2" destOrd="0" presId="urn:microsoft.com/office/officeart/2018/2/layout/IconVerticalSolidList"/>
    <dgm:cxn modelId="{B298A1CC-9B58-402C-AEAC-EA044C336304}" type="presParOf" srcId="{7ED51B77-C965-4183-9705-39FFF87F0322}" destId="{F6471A5C-4C22-483C-9C77-BCF74676979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4F0FF6-7E69-47B2-A8C7-B282EA0B1DD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AC3C0B1-4CCA-4E43-8FF5-1409F4A6F740}">
      <dgm:prSet/>
      <dgm:spPr/>
      <dgm:t>
        <a:bodyPr/>
        <a:lstStyle/>
        <a:p>
          <a:pPr>
            <a:defRPr cap="all"/>
          </a:pPr>
          <a:r>
            <a:rPr lang="fr-FR"/>
            <a:t>RDV à l’aéroport Lyon Saint Exupéry (covoiturage) à 05h45.</a:t>
          </a:r>
          <a:endParaRPr lang="en-US"/>
        </a:p>
      </dgm:t>
    </dgm:pt>
    <dgm:pt modelId="{CF56C9FD-89DB-4D7D-BA2F-404FB0E1E42E}" type="parTrans" cxnId="{98137485-234C-4654-AD45-79D62DFDEF64}">
      <dgm:prSet/>
      <dgm:spPr/>
      <dgm:t>
        <a:bodyPr/>
        <a:lstStyle/>
        <a:p>
          <a:endParaRPr lang="en-US"/>
        </a:p>
      </dgm:t>
    </dgm:pt>
    <dgm:pt modelId="{9845C2BE-7D08-479F-AAC4-397617B93A8C}" type="sibTrans" cxnId="{98137485-234C-4654-AD45-79D62DFDEF64}">
      <dgm:prSet/>
      <dgm:spPr/>
      <dgm:t>
        <a:bodyPr/>
        <a:lstStyle/>
        <a:p>
          <a:endParaRPr lang="en-US"/>
        </a:p>
      </dgm:t>
    </dgm:pt>
    <dgm:pt modelId="{DD01FC18-1461-45DA-B07D-5E7848C9F00C}">
      <dgm:prSet/>
      <dgm:spPr/>
      <dgm:t>
        <a:bodyPr/>
        <a:lstStyle/>
        <a:p>
          <a:pPr>
            <a:defRPr cap="all"/>
          </a:pPr>
          <a:r>
            <a:rPr lang="fr-FR"/>
            <a:t>Petit-déjeuner.</a:t>
          </a:r>
          <a:endParaRPr lang="en-US"/>
        </a:p>
      </dgm:t>
    </dgm:pt>
    <dgm:pt modelId="{431F561E-0B13-4096-A6DE-207B9E46BDE6}" type="parTrans" cxnId="{577B6020-C08E-4C8F-934F-D4071F0B4FE0}">
      <dgm:prSet/>
      <dgm:spPr/>
      <dgm:t>
        <a:bodyPr/>
        <a:lstStyle/>
        <a:p>
          <a:endParaRPr lang="en-US"/>
        </a:p>
      </dgm:t>
    </dgm:pt>
    <dgm:pt modelId="{C2267297-6D42-437E-BD18-AEE5F88F6BC2}" type="sibTrans" cxnId="{577B6020-C08E-4C8F-934F-D4071F0B4FE0}">
      <dgm:prSet/>
      <dgm:spPr/>
      <dgm:t>
        <a:bodyPr/>
        <a:lstStyle/>
        <a:p>
          <a:endParaRPr lang="en-US"/>
        </a:p>
      </dgm:t>
    </dgm:pt>
    <dgm:pt modelId="{696E870E-0BE7-4AE5-B314-0998F1358511}">
      <dgm:prSet/>
      <dgm:spPr/>
      <dgm:t>
        <a:bodyPr/>
        <a:lstStyle/>
        <a:p>
          <a:pPr>
            <a:defRPr cap="all"/>
          </a:pPr>
          <a:r>
            <a:rPr lang="fr-FR"/>
            <a:t>Enregistrement à 07h10 et départ à 08h15.</a:t>
          </a:r>
          <a:endParaRPr lang="en-US"/>
        </a:p>
      </dgm:t>
    </dgm:pt>
    <dgm:pt modelId="{499EB6C7-E63C-46E2-8AFC-9A861CD2EA5A}" type="parTrans" cxnId="{761C5CE8-9DB5-46E8-B844-8E853022966D}">
      <dgm:prSet/>
      <dgm:spPr/>
      <dgm:t>
        <a:bodyPr/>
        <a:lstStyle/>
        <a:p>
          <a:endParaRPr lang="en-US"/>
        </a:p>
      </dgm:t>
    </dgm:pt>
    <dgm:pt modelId="{57139070-F7E4-4FB9-ABB6-AAF2B5071FC4}" type="sibTrans" cxnId="{761C5CE8-9DB5-46E8-B844-8E853022966D}">
      <dgm:prSet/>
      <dgm:spPr/>
      <dgm:t>
        <a:bodyPr/>
        <a:lstStyle/>
        <a:p>
          <a:endParaRPr lang="en-US"/>
        </a:p>
      </dgm:t>
    </dgm:pt>
    <dgm:pt modelId="{1FFEE349-50B3-41DB-B036-E56E1B390BD8}">
      <dgm:prSet/>
      <dgm:spPr/>
      <dgm:t>
        <a:bodyPr/>
        <a:lstStyle/>
        <a:p>
          <a:pPr>
            <a:defRPr cap="all"/>
          </a:pPr>
          <a:r>
            <a:rPr lang="fr-FR"/>
            <a:t>Arrivée à l’aéroport de Barcelone à 09h35.</a:t>
          </a:r>
          <a:endParaRPr lang="en-US"/>
        </a:p>
      </dgm:t>
    </dgm:pt>
    <dgm:pt modelId="{E0BF2EF2-DF0F-4972-B8EF-68D1B83B9957}" type="parTrans" cxnId="{280C16D1-1091-4943-894D-008BB698256B}">
      <dgm:prSet/>
      <dgm:spPr/>
      <dgm:t>
        <a:bodyPr/>
        <a:lstStyle/>
        <a:p>
          <a:endParaRPr lang="en-US"/>
        </a:p>
      </dgm:t>
    </dgm:pt>
    <dgm:pt modelId="{ACF52668-43ED-4325-BA58-3254298951AE}" type="sibTrans" cxnId="{280C16D1-1091-4943-894D-008BB698256B}">
      <dgm:prSet/>
      <dgm:spPr/>
      <dgm:t>
        <a:bodyPr/>
        <a:lstStyle/>
        <a:p>
          <a:endParaRPr lang="en-US"/>
        </a:p>
      </dgm:t>
    </dgm:pt>
    <dgm:pt modelId="{AE3ED42D-0EF5-4578-8A3F-CABDE160B579}">
      <dgm:prSet/>
      <dgm:spPr/>
      <dgm:t>
        <a:bodyPr/>
        <a:lstStyle/>
        <a:p>
          <a:pPr>
            <a:defRPr cap="all"/>
          </a:pPr>
          <a:r>
            <a:rPr lang="fr-FR"/>
            <a:t>Trajet en autocar de tourisme jusqu’à l’établissement Costa i Llobera.</a:t>
          </a:r>
          <a:endParaRPr lang="en-US"/>
        </a:p>
      </dgm:t>
    </dgm:pt>
    <dgm:pt modelId="{B2AF8EDA-7759-4237-928E-E8714D355BA8}" type="parTrans" cxnId="{DB4A4254-5B8A-4236-A697-F0DEBE7D996B}">
      <dgm:prSet/>
      <dgm:spPr/>
      <dgm:t>
        <a:bodyPr/>
        <a:lstStyle/>
        <a:p>
          <a:endParaRPr lang="en-US"/>
        </a:p>
      </dgm:t>
    </dgm:pt>
    <dgm:pt modelId="{054AF017-64CA-4E22-9CFB-1BABFF8847A0}" type="sibTrans" cxnId="{DB4A4254-5B8A-4236-A697-F0DEBE7D996B}">
      <dgm:prSet/>
      <dgm:spPr/>
      <dgm:t>
        <a:bodyPr/>
        <a:lstStyle/>
        <a:p>
          <a:endParaRPr lang="en-US"/>
        </a:p>
      </dgm:t>
    </dgm:pt>
    <dgm:pt modelId="{C78F3304-45A5-4092-AC40-3EE25B9FC78D}" type="pres">
      <dgm:prSet presAssocID="{674F0FF6-7E69-47B2-A8C7-B282EA0B1DD0}" presName="root" presStyleCnt="0">
        <dgm:presLayoutVars>
          <dgm:dir/>
          <dgm:resizeHandles val="exact"/>
        </dgm:presLayoutVars>
      </dgm:prSet>
      <dgm:spPr/>
    </dgm:pt>
    <dgm:pt modelId="{815C65A7-DD7A-4BB9-926A-6FFAE0009977}" type="pres">
      <dgm:prSet presAssocID="{8AC3C0B1-4CCA-4E43-8FF5-1409F4A6F740}" presName="compNode" presStyleCnt="0"/>
      <dgm:spPr/>
    </dgm:pt>
    <dgm:pt modelId="{71178D45-95BF-4EAB-B842-BE7E7FF5CEBE}" type="pres">
      <dgm:prSet presAssocID="{8AC3C0B1-4CCA-4E43-8FF5-1409F4A6F740}" presName="iconBgRect" presStyleLbl="bgShp" presStyleIdx="0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205F0697-6BD3-43DB-996B-69F601AA6729}" type="pres">
      <dgm:prSet presAssocID="{8AC3C0B1-4CCA-4E43-8FF5-1409F4A6F740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oiture"/>
        </a:ext>
      </dgm:extLst>
    </dgm:pt>
    <dgm:pt modelId="{27F08A19-2DE1-4014-9375-59DF01594EFD}" type="pres">
      <dgm:prSet presAssocID="{8AC3C0B1-4CCA-4E43-8FF5-1409F4A6F740}" presName="spaceRect" presStyleCnt="0"/>
      <dgm:spPr/>
    </dgm:pt>
    <dgm:pt modelId="{CF12B032-79A8-4425-BE26-F5F3AB4217AE}" type="pres">
      <dgm:prSet presAssocID="{8AC3C0B1-4CCA-4E43-8FF5-1409F4A6F740}" presName="textRect" presStyleLbl="revTx" presStyleIdx="0" presStyleCnt="5">
        <dgm:presLayoutVars>
          <dgm:chMax val="1"/>
          <dgm:chPref val="1"/>
        </dgm:presLayoutVars>
      </dgm:prSet>
      <dgm:spPr/>
    </dgm:pt>
    <dgm:pt modelId="{4991C0B1-ADE4-40B2-AC5C-1B1C6719A1E1}" type="pres">
      <dgm:prSet presAssocID="{9845C2BE-7D08-479F-AAC4-397617B93A8C}" presName="sibTrans" presStyleCnt="0"/>
      <dgm:spPr/>
    </dgm:pt>
    <dgm:pt modelId="{FD1CB118-A7BD-493F-A539-103F0A468312}" type="pres">
      <dgm:prSet presAssocID="{DD01FC18-1461-45DA-B07D-5E7848C9F00C}" presName="compNode" presStyleCnt="0"/>
      <dgm:spPr/>
    </dgm:pt>
    <dgm:pt modelId="{4B105E86-15F2-41F3-9A1B-0000D736BBD8}" type="pres">
      <dgm:prSet presAssocID="{DD01FC18-1461-45DA-B07D-5E7848C9F00C}" presName="iconBgRect" presStyleLbl="bgShp" presStyleIdx="1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3AD330ED-B88C-47D1-AC4E-28E5BA819BA1}" type="pres">
      <dgm:prSet presAssocID="{DD01FC18-1461-45DA-B07D-5E7848C9F00C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urchette"/>
        </a:ext>
      </dgm:extLst>
    </dgm:pt>
    <dgm:pt modelId="{79B06356-933E-438B-9C0C-FA1EF5B4D6AF}" type="pres">
      <dgm:prSet presAssocID="{DD01FC18-1461-45DA-B07D-5E7848C9F00C}" presName="spaceRect" presStyleCnt="0"/>
      <dgm:spPr/>
    </dgm:pt>
    <dgm:pt modelId="{06CF9C20-D352-4536-AF68-8326E6FDA1FD}" type="pres">
      <dgm:prSet presAssocID="{DD01FC18-1461-45DA-B07D-5E7848C9F00C}" presName="textRect" presStyleLbl="revTx" presStyleIdx="1" presStyleCnt="5">
        <dgm:presLayoutVars>
          <dgm:chMax val="1"/>
          <dgm:chPref val="1"/>
        </dgm:presLayoutVars>
      </dgm:prSet>
      <dgm:spPr/>
    </dgm:pt>
    <dgm:pt modelId="{6B1C6EC1-BCAE-41A8-8C02-787D43BC8DB3}" type="pres">
      <dgm:prSet presAssocID="{C2267297-6D42-437E-BD18-AEE5F88F6BC2}" presName="sibTrans" presStyleCnt="0"/>
      <dgm:spPr/>
    </dgm:pt>
    <dgm:pt modelId="{66727D74-6BD0-4B1E-9F5E-A8082F29D206}" type="pres">
      <dgm:prSet presAssocID="{696E870E-0BE7-4AE5-B314-0998F1358511}" presName="compNode" presStyleCnt="0"/>
      <dgm:spPr/>
    </dgm:pt>
    <dgm:pt modelId="{594B5AAB-1142-4AA1-8DB7-6C50B91BEB00}" type="pres">
      <dgm:prSet presAssocID="{696E870E-0BE7-4AE5-B314-0998F1358511}" presName="iconBgRect" presStyleLbl="bgShp" presStyleIdx="2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A958BFBA-819B-4349-9CCE-B585827F777B}" type="pres">
      <dgm:prSet presAssocID="{696E870E-0BE7-4AE5-B314-0998F1358511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 microphone"/>
        </a:ext>
      </dgm:extLst>
    </dgm:pt>
    <dgm:pt modelId="{EAD29104-BDA3-4ED0-BD7C-EB5A4782F5C2}" type="pres">
      <dgm:prSet presAssocID="{696E870E-0BE7-4AE5-B314-0998F1358511}" presName="spaceRect" presStyleCnt="0"/>
      <dgm:spPr/>
    </dgm:pt>
    <dgm:pt modelId="{C79C1B8B-31BF-4761-9321-5F91D1E90A69}" type="pres">
      <dgm:prSet presAssocID="{696E870E-0BE7-4AE5-B314-0998F1358511}" presName="textRect" presStyleLbl="revTx" presStyleIdx="2" presStyleCnt="5">
        <dgm:presLayoutVars>
          <dgm:chMax val="1"/>
          <dgm:chPref val="1"/>
        </dgm:presLayoutVars>
      </dgm:prSet>
      <dgm:spPr/>
    </dgm:pt>
    <dgm:pt modelId="{06656AFA-D83F-45B0-B208-D0CAA688D3FE}" type="pres">
      <dgm:prSet presAssocID="{57139070-F7E4-4FB9-ABB6-AAF2B5071FC4}" presName="sibTrans" presStyleCnt="0"/>
      <dgm:spPr/>
    </dgm:pt>
    <dgm:pt modelId="{E96DABB1-94B1-4F61-B20D-CF34F762F274}" type="pres">
      <dgm:prSet presAssocID="{1FFEE349-50B3-41DB-B036-E56E1B390BD8}" presName="compNode" presStyleCnt="0"/>
      <dgm:spPr/>
    </dgm:pt>
    <dgm:pt modelId="{35F8E452-4B73-4142-A6D0-C171A0F1E302}" type="pres">
      <dgm:prSet presAssocID="{1FFEE349-50B3-41DB-B036-E56E1B390BD8}" presName="iconBgRect" presStyleLbl="bgShp" presStyleIdx="3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B989EDC0-0B64-425F-BAFE-39B93038D332}" type="pres">
      <dgm:prSet presAssocID="{1FFEE349-50B3-41DB-B036-E56E1B390BD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vion"/>
        </a:ext>
      </dgm:extLst>
    </dgm:pt>
    <dgm:pt modelId="{738870FF-1C72-4FE0-851E-367F96D81B58}" type="pres">
      <dgm:prSet presAssocID="{1FFEE349-50B3-41DB-B036-E56E1B390BD8}" presName="spaceRect" presStyleCnt="0"/>
      <dgm:spPr/>
    </dgm:pt>
    <dgm:pt modelId="{B9083DF2-EE73-4AB5-9BBD-19BD926FBCE1}" type="pres">
      <dgm:prSet presAssocID="{1FFEE349-50B3-41DB-B036-E56E1B390BD8}" presName="textRect" presStyleLbl="revTx" presStyleIdx="3" presStyleCnt="5">
        <dgm:presLayoutVars>
          <dgm:chMax val="1"/>
          <dgm:chPref val="1"/>
        </dgm:presLayoutVars>
      </dgm:prSet>
      <dgm:spPr/>
    </dgm:pt>
    <dgm:pt modelId="{1CA6BF62-DB38-45E9-A8F5-BD3ECB848B06}" type="pres">
      <dgm:prSet presAssocID="{ACF52668-43ED-4325-BA58-3254298951AE}" presName="sibTrans" presStyleCnt="0"/>
      <dgm:spPr/>
    </dgm:pt>
    <dgm:pt modelId="{084D91A4-4DCE-46EA-9180-A51C8E97A3B1}" type="pres">
      <dgm:prSet presAssocID="{AE3ED42D-0EF5-4578-8A3F-CABDE160B579}" presName="compNode" presStyleCnt="0"/>
      <dgm:spPr/>
    </dgm:pt>
    <dgm:pt modelId="{63461CBA-C061-47EC-9287-1ABF3657EA25}" type="pres">
      <dgm:prSet presAssocID="{AE3ED42D-0EF5-4578-8A3F-CABDE160B579}" presName="iconBgRect" presStyleLbl="bgShp" presStyleIdx="4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92D089CC-7AD6-45E8-B155-AA17B827D0B1}" type="pres">
      <dgm:prSet presAssocID="{AE3ED42D-0EF5-4578-8A3F-CABDE160B579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ghway scene"/>
        </a:ext>
      </dgm:extLst>
    </dgm:pt>
    <dgm:pt modelId="{DEC4B0CB-BADD-4735-A8FF-3AA9C05B3AB4}" type="pres">
      <dgm:prSet presAssocID="{AE3ED42D-0EF5-4578-8A3F-CABDE160B579}" presName="spaceRect" presStyleCnt="0"/>
      <dgm:spPr/>
    </dgm:pt>
    <dgm:pt modelId="{E90B0132-A301-4104-9F22-CEEAB47C3426}" type="pres">
      <dgm:prSet presAssocID="{AE3ED42D-0EF5-4578-8A3F-CABDE160B579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577B6020-C08E-4C8F-934F-D4071F0B4FE0}" srcId="{674F0FF6-7E69-47B2-A8C7-B282EA0B1DD0}" destId="{DD01FC18-1461-45DA-B07D-5E7848C9F00C}" srcOrd="1" destOrd="0" parTransId="{431F561E-0B13-4096-A6DE-207B9E46BDE6}" sibTransId="{C2267297-6D42-437E-BD18-AEE5F88F6BC2}"/>
    <dgm:cxn modelId="{DB4A4254-5B8A-4236-A697-F0DEBE7D996B}" srcId="{674F0FF6-7E69-47B2-A8C7-B282EA0B1DD0}" destId="{AE3ED42D-0EF5-4578-8A3F-CABDE160B579}" srcOrd="4" destOrd="0" parTransId="{B2AF8EDA-7759-4237-928E-E8714D355BA8}" sibTransId="{054AF017-64CA-4E22-9CFB-1BABFF8847A0}"/>
    <dgm:cxn modelId="{98137485-234C-4654-AD45-79D62DFDEF64}" srcId="{674F0FF6-7E69-47B2-A8C7-B282EA0B1DD0}" destId="{8AC3C0B1-4CCA-4E43-8FF5-1409F4A6F740}" srcOrd="0" destOrd="0" parTransId="{CF56C9FD-89DB-4D7D-BA2F-404FB0E1E42E}" sibTransId="{9845C2BE-7D08-479F-AAC4-397617B93A8C}"/>
    <dgm:cxn modelId="{8E6B5096-B3B5-4017-87E6-6937593FAC30}" type="presOf" srcId="{8AC3C0B1-4CCA-4E43-8FF5-1409F4A6F740}" destId="{CF12B032-79A8-4425-BE26-F5F3AB4217AE}" srcOrd="0" destOrd="0" presId="urn:microsoft.com/office/officeart/2018/5/layout/IconLeafLabelList"/>
    <dgm:cxn modelId="{3539FFA8-A7A7-4654-AFD8-8EC61D997EC2}" type="presOf" srcId="{674F0FF6-7E69-47B2-A8C7-B282EA0B1DD0}" destId="{C78F3304-45A5-4092-AC40-3EE25B9FC78D}" srcOrd="0" destOrd="0" presId="urn:microsoft.com/office/officeart/2018/5/layout/IconLeafLabelList"/>
    <dgm:cxn modelId="{71283EC4-6D04-4B8A-8D58-EE1B713DD2C3}" type="presOf" srcId="{AE3ED42D-0EF5-4578-8A3F-CABDE160B579}" destId="{E90B0132-A301-4104-9F22-CEEAB47C3426}" srcOrd="0" destOrd="0" presId="urn:microsoft.com/office/officeart/2018/5/layout/IconLeafLabelList"/>
    <dgm:cxn modelId="{280C16D1-1091-4943-894D-008BB698256B}" srcId="{674F0FF6-7E69-47B2-A8C7-B282EA0B1DD0}" destId="{1FFEE349-50B3-41DB-B036-E56E1B390BD8}" srcOrd="3" destOrd="0" parTransId="{E0BF2EF2-DF0F-4972-B8EF-68D1B83B9957}" sibTransId="{ACF52668-43ED-4325-BA58-3254298951AE}"/>
    <dgm:cxn modelId="{58131DD8-43E3-4CCA-83BD-EE46E9539742}" type="presOf" srcId="{DD01FC18-1461-45DA-B07D-5E7848C9F00C}" destId="{06CF9C20-D352-4536-AF68-8326E6FDA1FD}" srcOrd="0" destOrd="0" presId="urn:microsoft.com/office/officeart/2018/5/layout/IconLeafLabelList"/>
    <dgm:cxn modelId="{DFDE83DC-95D2-4EE4-A90F-84F84026DBE0}" type="presOf" srcId="{696E870E-0BE7-4AE5-B314-0998F1358511}" destId="{C79C1B8B-31BF-4761-9321-5F91D1E90A69}" srcOrd="0" destOrd="0" presId="urn:microsoft.com/office/officeart/2018/5/layout/IconLeafLabelList"/>
    <dgm:cxn modelId="{761C5CE8-9DB5-46E8-B844-8E853022966D}" srcId="{674F0FF6-7E69-47B2-A8C7-B282EA0B1DD0}" destId="{696E870E-0BE7-4AE5-B314-0998F1358511}" srcOrd="2" destOrd="0" parTransId="{499EB6C7-E63C-46E2-8AFC-9A861CD2EA5A}" sibTransId="{57139070-F7E4-4FB9-ABB6-AAF2B5071FC4}"/>
    <dgm:cxn modelId="{52A3C6FA-A93D-4736-B0E3-06A83F2F5FBC}" type="presOf" srcId="{1FFEE349-50B3-41DB-B036-E56E1B390BD8}" destId="{B9083DF2-EE73-4AB5-9BBD-19BD926FBCE1}" srcOrd="0" destOrd="0" presId="urn:microsoft.com/office/officeart/2018/5/layout/IconLeafLabelList"/>
    <dgm:cxn modelId="{E7FF8AF1-165E-40C0-BEC3-F7331F90F43E}" type="presParOf" srcId="{C78F3304-45A5-4092-AC40-3EE25B9FC78D}" destId="{815C65A7-DD7A-4BB9-926A-6FFAE0009977}" srcOrd="0" destOrd="0" presId="urn:microsoft.com/office/officeart/2018/5/layout/IconLeafLabelList"/>
    <dgm:cxn modelId="{924C9B09-1098-4667-8391-C2D9E027A86A}" type="presParOf" srcId="{815C65A7-DD7A-4BB9-926A-6FFAE0009977}" destId="{71178D45-95BF-4EAB-B842-BE7E7FF5CEBE}" srcOrd="0" destOrd="0" presId="urn:microsoft.com/office/officeart/2018/5/layout/IconLeafLabelList"/>
    <dgm:cxn modelId="{13A7FB71-3B17-4F06-8AF5-9BC48B0D486F}" type="presParOf" srcId="{815C65A7-DD7A-4BB9-926A-6FFAE0009977}" destId="{205F0697-6BD3-43DB-996B-69F601AA6729}" srcOrd="1" destOrd="0" presId="urn:microsoft.com/office/officeart/2018/5/layout/IconLeafLabelList"/>
    <dgm:cxn modelId="{655FDFE3-572C-4728-B634-2BBF6EDCC16B}" type="presParOf" srcId="{815C65A7-DD7A-4BB9-926A-6FFAE0009977}" destId="{27F08A19-2DE1-4014-9375-59DF01594EFD}" srcOrd="2" destOrd="0" presId="urn:microsoft.com/office/officeart/2018/5/layout/IconLeafLabelList"/>
    <dgm:cxn modelId="{CB2BCC89-1F62-44D4-A957-87089C8006A2}" type="presParOf" srcId="{815C65A7-DD7A-4BB9-926A-6FFAE0009977}" destId="{CF12B032-79A8-4425-BE26-F5F3AB4217AE}" srcOrd="3" destOrd="0" presId="urn:microsoft.com/office/officeart/2018/5/layout/IconLeafLabelList"/>
    <dgm:cxn modelId="{D9E412D3-90E3-48B6-A3A8-E10143321F77}" type="presParOf" srcId="{C78F3304-45A5-4092-AC40-3EE25B9FC78D}" destId="{4991C0B1-ADE4-40B2-AC5C-1B1C6719A1E1}" srcOrd="1" destOrd="0" presId="urn:microsoft.com/office/officeart/2018/5/layout/IconLeafLabelList"/>
    <dgm:cxn modelId="{D862FCF9-A823-40D0-A404-ABCFD68384F3}" type="presParOf" srcId="{C78F3304-45A5-4092-AC40-3EE25B9FC78D}" destId="{FD1CB118-A7BD-493F-A539-103F0A468312}" srcOrd="2" destOrd="0" presId="urn:microsoft.com/office/officeart/2018/5/layout/IconLeafLabelList"/>
    <dgm:cxn modelId="{A8396266-90C8-4717-9920-9F4249639288}" type="presParOf" srcId="{FD1CB118-A7BD-493F-A539-103F0A468312}" destId="{4B105E86-15F2-41F3-9A1B-0000D736BBD8}" srcOrd="0" destOrd="0" presId="urn:microsoft.com/office/officeart/2018/5/layout/IconLeafLabelList"/>
    <dgm:cxn modelId="{9FD3B76E-DCCF-4CD3-A5A2-346539D38A09}" type="presParOf" srcId="{FD1CB118-A7BD-493F-A539-103F0A468312}" destId="{3AD330ED-B88C-47D1-AC4E-28E5BA819BA1}" srcOrd="1" destOrd="0" presId="urn:microsoft.com/office/officeart/2018/5/layout/IconLeafLabelList"/>
    <dgm:cxn modelId="{53417F81-4AA1-4F43-AE29-A5A7908AA949}" type="presParOf" srcId="{FD1CB118-A7BD-493F-A539-103F0A468312}" destId="{79B06356-933E-438B-9C0C-FA1EF5B4D6AF}" srcOrd="2" destOrd="0" presId="urn:microsoft.com/office/officeart/2018/5/layout/IconLeafLabelList"/>
    <dgm:cxn modelId="{7F3BCB5B-2899-481B-B8C2-F75AAA48D8C4}" type="presParOf" srcId="{FD1CB118-A7BD-493F-A539-103F0A468312}" destId="{06CF9C20-D352-4536-AF68-8326E6FDA1FD}" srcOrd="3" destOrd="0" presId="urn:microsoft.com/office/officeart/2018/5/layout/IconLeafLabelList"/>
    <dgm:cxn modelId="{4E27A8D9-026C-4C2B-8C3C-DB28D8C26D1A}" type="presParOf" srcId="{C78F3304-45A5-4092-AC40-3EE25B9FC78D}" destId="{6B1C6EC1-BCAE-41A8-8C02-787D43BC8DB3}" srcOrd="3" destOrd="0" presId="urn:microsoft.com/office/officeart/2018/5/layout/IconLeafLabelList"/>
    <dgm:cxn modelId="{A8EFAB4F-6691-427D-A4ED-1F4BEBC2D669}" type="presParOf" srcId="{C78F3304-45A5-4092-AC40-3EE25B9FC78D}" destId="{66727D74-6BD0-4B1E-9F5E-A8082F29D206}" srcOrd="4" destOrd="0" presId="urn:microsoft.com/office/officeart/2018/5/layout/IconLeafLabelList"/>
    <dgm:cxn modelId="{1695ABA7-DD42-4846-84BF-BEDA411CAA94}" type="presParOf" srcId="{66727D74-6BD0-4B1E-9F5E-A8082F29D206}" destId="{594B5AAB-1142-4AA1-8DB7-6C50B91BEB00}" srcOrd="0" destOrd="0" presId="urn:microsoft.com/office/officeart/2018/5/layout/IconLeafLabelList"/>
    <dgm:cxn modelId="{8CD41BC1-620F-4CD5-B342-44A578817A8E}" type="presParOf" srcId="{66727D74-6BD0-4B1E-9F5E-A8082F29D206}" destId="{A958BFBA-819B-4349-9CCE-B585827F777B}" srcOrd="1" destOrd="0" presId="urn:microsoft.com/office/officeart/2018/5/layout/IconLeafLabelList"/>
    <dgm:cxn modelId="{2C830079-D564-4D15-AB66-7BECEFE4FA85}" type="presParOf" srcId="{66727D74-6BD0-4B1E-9F5E-A8082F29D206}" destId="{EAD29104-BDA3-4ED0-BD7C-EB5A4782F5C2}" srcOrd="2" destOrd="0" presId="urn:microsoft.com/office/officeart/2018/5/layout/IconLeafLabelList"/>
    <dgm:cxn modelId="{09E2DB03-9B6D-4335-9618-6978C9380762}" type="presParOf" srcId="{66727D74-6BD0-4B1E-9F5E-A8082F29D206}" destId="{C79C1B8B-31BF-4761-9321-5F91D1E90A69}" srcOrd="3" destOrd="0" presId="urn:microsoft.com/office/officeart/2018/5/layout/IconLeafLabelList"/>
    <dgm:cxn modelId="{5BF93B16-0056-48F4-B875-1C58877D7EA8}" type="presParOf" srcId="{C78F3304-45A5-4092-AC40-3EE25B9FC78D}" destId="{06656AFA-D83F-45B0-B208-D0CAA688D3FE}" srcOrd="5" destOrd="0" presId="urn:microsoft.com/office/officeart/2018/5/layout/IconLeafLabelList"/>
    <dgm:cxn modelId="{B10F0D27-6163-4EDC-A47D-FE041C6A079E}" type="presParOf" srcId="{C78F3304-45A5-4092-AC40-3EE25B9FC78D}" destId="{E96DABB1-94B1-4F61-B20D-CF34F762F274}" srcOrd="6" destOrd="0" presId="urn:microsoft.com/office/officeart/2018/5/layout/IconLeafLabelList"/>
    <dgm:cxn modelId="{35FDE91C-C16B-4AE7-B4D5-217D928B6C44}" type="presParOf" srcId="{E96DABB1-94B1-4F61-B20D-CF34F762F274}" destId="{35F8E452-4B73-4142-A6D0-C171A0F1E302}" srcOrd="0" destOrd="0" presId="urn:microsoft.com/office/officeart/2018/5/layout/IconLeafLabelList"/>
    <dgm:cxn modelId="{86CAA957-5817-469D-9B57-AD699CE8DA43}" type="presParOf" srcId="{E96DABB1-94B1-4F61-B20D-CF34F762F274}" destId="{B989EDC0-0B64-425F-BAFE-39B93038D332}" srcOrd="1" destOrd="0" presId="urn:microsoft.com/office/officeart/2018/5/layout/IconLeafLabelList"/>
    <dgm:cxn modelId="{7B44F2DD-4A5F-405D-A591-EC718874093D}" type="presParOf" srcId="{E96DABB1-94B1-4F61-B20D-CF34F762F274}" destId="{738870FF-1C72-4FE0-851E-367F96D81B58}" srcOrd="2" destOrd="0" presId="urn:microsoft.com/office/officeart/2018/5/layout/IconLeafLabelList"/>
    <dgm:cxn modelId="{04794286-74D6-4456-A055-BAEFC3F70E88}" type="presParOf" srcId="{E96DABB1-94B1-4F61-B20D-CF34F762F274}" destId="{B9083DF2-EE73-4AB5-9BBD-19BD926FBCE1}" srcOrd="3" destOrd="0" presId="urn:microsoft.com/office/officeart/2018/5/layout/IconLeafLabelList"/>
    <dgm:cxn modelId="{111E6921-E37E-4C21-9E94-F8DA2D313D5B}" type="presParOf" srcId="{C78F3304-45A5-4092-AC40-3EE25B9FC78D}" destId="{1CA6BF62-DB38-45E9-A8F5-BD3ECB848B06}" srcOrd="7" destOrd="0" presId="urn:microsoft.com/office/officeart/2018/5/layout/IconLeafLabelList"/>
    <dgm:cxn modelId="{09C83C57-A332-4040-92DC-BE481252808B}" type="presParOf" srcId="{C78F3304-45A5-4092-AC40-3EE25B9FC78D}" destId="{084D91A4-4DCE-46EA-9180-A51C8E97A3B1}" srcOrd="8" destOrd="0" presId="urn:microsoft.com/office/officeart/2018/5/layout/IconLeafLabelList"/>
    <dgm:cxn modelId="{D1385401-F52B-44CF-93EB-8489338DC48A}" type="presParOf" srcId="{084D91A4-4DCE-46EA-9180-A51C8E97A3B1}" destId="{63461CBA-C061-47EC-9287-1ABF3657EA25}" srcOrd="0" destOrd="0" presId="urn:microsoft.com/office/officeart/2018/5/layout/IconLeafLabelList"/>
    <dgm:cxn modelId="{C6BA81C7-3B66-43CC-B099-F4BA2DD5A203}" type="presParOf" srcId="{084D91A4-4DCE-46EA-9180-A51C8E97A3B1}" destId="{92D089CC-7AD6-45E8-B155-AA17B827D0B1}" srcOrd="1" destOrd="0" presId="urn:microsoft.com/office/officeart/2018/5/layout/IconLeafLabelList"/>
    <dgm:cxn modelId="{E9DB7068-86A2-480A-9E17-8E787CC36533}" type="presParOf" srcId="{084D91A4-4DCE-46EA-9180-A51C8E97A3B1}" destId="{DEC4B0CB-BADD-4735-A8FF-3AA9C05B3AB4}" srcOrd="2" destOrd="0" presId="urn:microsoft.com/office/officeart/2018/5/layout/IconLeafLabelList"/>
    <dgm:cxn modelId="{E89ED4BF-1AB2-4EC6-A8A5-603900BFF7EE}" type="presParOf" srcId="{084D91A4-4DCE-46EA-9180-A51C8E97A3B1}" destId="{E90B0132-A301-4104-9F22-CEEAB47C3426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90829FC-46EB-45CB-8902-3CC76829F5F2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A31931E3-D438-4536-94D8-89A34A0FB614}">
      <dgm:prSet/>
      <dgm:spPr/>
      <dgm:t>
        <a:bodyPr/>
        <a:lstStyle/>
        <a:p>
          <a:pPr>
            <a:defRPr cap="all"/>
          </a:pPr>
          <a:r>
            <a:rPr lang="fr-FR" dirty="0"/>
            <a:t>Départ vers l’aéroport de Barcelone en famille.</a:t>
          </a:r>
          <a:endParaRPr lang="en-US" dirty="0"/>
        </a:p>
      </dgm:t>
    </dgm:pt>
    <dgm:pt modelId="{B2A420E7-DB65-487A-B5A9-5F5CE70E85E9}" type="parTrans" cxnId="{309379C1-DABB-4E19-BE40-97D864FE322B}">
      <dgm:prSet/>
      <dgm:spPr/>
      <dgm:t>
        <a:bodyPr/>
        <a:lstStyle/>
        <a:p>
          <a:endParaRPr lang="en-US"/>
        </a:p>
      </dgm:t>
    </dgm:pt>
    <dgm:pt modelId="{2800B565-C968-4E34-8955-AC61B4E33B8D}" type="sibTrans" cxnId="{309379C1-DABB-4E19-BE40-97D864FE322B}">
      <dgm:prSet/>
      <dgm:spPr/>
      <dgm:t>
        <a:bodyPr/>
        <a:lstStyle/>
        <a:p>
          <a:endParaRPr lang="en-US"/>
        </a:p>
      </dgm:t>
    </dgm:pt>
    <dgm:pt modelId="{42662815-8C41-4C46-BCDA-1F4332D0E3D6}">
      <dgm:prSet/>
      <dgm:spPr/>
      <dgm:t>
        <a:bodyPr/>
        <a:lstStyle/>
        <a:p>
          <a:pPr>
            <a:defRPr cap="all"/>
          </a:pPr>
          <a:r>
            <a:rPr lang="fr-FR" dirty="0"/>
            <a:t>Petit-déjeuner.</a:t>
          </a:r>
          <a:endParaRPr lang="en-US" dirty="0"/>
        </a:p>
      </dgm:t>
    </dgm:pt>
    <dgm:pt modelId="{E03F267C-EB42-4517-8EA4-653B50100AA5}" type="parTrans" cxnId="{CE8BE202-5A79-4F3C-98C9-57F5C6917F82}">
      <dgm:prSet/>
      <dgm:spPr/>
      <dgm:t>
        <a:bodyPr/>
        <a:lstStyle/>
        <a:p>
          <a:endParaRPr lang="en-US"/>
        </a:p>
      </dgm:t>
    </dgm:pt>
    <dgm:pt modelId="{4E4E751D-2AC4-477D-A55E-32EBD56E70F1}" type="sibTrans" cxnId="{CE8BE202-5A79-4F3C-98C9-57F5C6917F82}">
      <dgm:prSet/>
      <dgm:spPr/>
      <dgm:t>
        <a:bodyPr/>
        <a:lstStyle/>
        <a:p>
          <a:endParaRPr lang="en-US"/>
        </a:p>
      </dgm:t>
    </dgm:pt>
    <dgm:pt modelId="{A809C571-B515-4C49-9807-8F033D4563FA}">
      <dgm:prSet/>
      <dgm:spPr/>
      <dgm:t>
        <a:bodyPr/>
        <a:lstStyle/>
        <a:p>
          <a:pPr>
            <a:defRPr cap="all"/>
          </a:pPr>
          <a:r>
            <a:rPr lang="fr-FR"/>
            <a:t>Enregistrement à 05h00 et départ à 06h10.</a:t>
          </a:r>
          <a:endParaRPr lang="en-US"/>
        </a:p>
      </dgm:t>
    </dgm:pt>
    <dgm:pt modelId="{8AF57B42-A146-404B-8A34-F94D6C9FAB99}" type="parTrans" cxnId="{607C2628-962C-4AD7-B70A-87D7400E84AC}">
      <dgm:prSet/>
      <dgm:spPr/>
      <dgm:t>
        <a:bodyPr/>
        <a:lstStyle/>
        <a:p>
          <a:endParaRPr lang="en-US"/>
        </a:p>
      </dgm:t>
    </dgm:pt>
    <dgm:pt modelId="{76080008-8546-46F9-9078-0EFDBA126C97}" type="sibTrans" cxnId="{607C2628-962C-4AD7-B70A-87D7400E84AC}">
      <dgm:prSet/>
      <dgm:spPr/>
      <dgm:t>
        <a:bodyPr/>
        <a:lstStyle/>
        <a:p>
          <a:endParaRPr lang="en-US"/>
        </a:p>
      </dgm:t>
    </dgm:pt>
    <dgm:pt modelId="{014731B9-991A-4C3C-A0CA-A10D3711BDE7}">
      <dgm:prSet/>
      <dgm:spPr/>
      <dgm:t>
        <a:bodyPr/>
        <a:lstStyle/>
        <a:p>
          <a:pPr>
            <a:defRPr cap="all"/>
          </a:pPr>
          <a:r>
            <a:rPr lang="fr-FR"/>
            <a:t>Arrivée à l’aéroport de Lyon à 07h35.</a:t>
          </a:r>
          <a:endParaRPr lang="en-US"/>
        </a:p>
      </dgm:t>
    </dgm:pt>
    <dgm:pt modelId="{611B2AEA-7928-4829-91DB-4DADFF86A805}" type="parTrans" cxnId="{43927E36-0861-4B08-BE86-9A847D7DBBF6}">
      <dgm:prSet/>
      <dgm:spPr/>
      <dgm:t>
        <a:bodyPr/>
        <a:lstStyle/>
        <a:p>
          <a:endParaRPr lang="en-US"/>
        </a:p>
      </dgm:t>
    </dgm:pt>
    <dgm:pt modelId="{DDCB0A5B-20E4-42E0-BF64-66AE92A6EC98}" type="sibTrans" cxnId="{43927E36-0861-4B08-BE86-9A847D7DBBF6}">
      <dgm:prSet/>
      <dgm:spPr/>
      <dgm:t>
        <a:bodyPr/>
        <a:lstStyle/>
        <a:p>
          <a:endParaRPr lang="en-US"/>
        </a:p>
      </dgm:t>
    </dgm:pt>
    <dgm:pt modelId="{E51A6B6A-24BB-4D3A-BAF6-3E61D058303F}">
      <dgm:prSet/>
      <dgm:spPr/>
      <dgm:t>
        <a:bodyPr/>
        <a:lstStyle/>
        <a:p>
          <a:pPr>
            <a:defRPr cap="all"/>
          </a:pPr>
          <a:r>
            <a:rPr lang="fr-FR"/>
            <a:t>RDV à l’aéroport à 8h30 (covoiturage).</a:t>
          </a:r>
          <a:endParaRPr lang="en-US"/>
        </a:p>
      </dgm:t>
    </dgm:pt>
    <dgm:pt modelId="{3837C8A4-06A3-4001-A811-3D4F5E93B951}" type="parTrans" cxnId="{64659FF8-189E-41DE-B0D4-4AF634F5EFE5}">
      <dgm:prSet/>
      <dgm:spPr/>
      <dgm:t>
        <a:bodyPr/>
        <a:lstStyle/>
        <a:p>
          <a:endParaRPr lang="en-US"/>
        </a:p>
      </dgm:t>
    </dgm:pt>
    <dgm:pt modelId="{77F0110D-E57D-4C4C-A80E-6A8A65A2ABE3}" type="sibTrans" cxnId="{64659FF8-189E-41DE-B0D4-4AF634F5EFE5}">
      <dgm:prSet/>
      <dgm:spPr/>
      <dgm:t>
        <a:bodyPr/>
        <a:lstStyle/>
        <a:p>
          <a:endParaRPr lang="en-US"/>
        </a:p>
      </dgm:t>
    </dgm:pt>
    <dgm:pt modelId="{08ABF012-FCD5-411A-8FE9-A703EBABEB0A}">
      <dgm:prSet/>
      <dgm:spPr/>
      <dgm:t>
        <a:bodyPr/>
        <a:lstStyle/>
        <a:p>
          <a:pPr>
            <a:defRPr cap="all"/>
          </a:pPr>
          <a:r>
            <a:rPr lang="fr-FR"/>
            <a:t>COURS NON OBLIGATOIRES.</a:t>
          </a:r>
          <a:endParaRPr lang="en-US"/>
        </a:p>
      </dgm:t>
    </dgm:pt>
    <dgm:pt modelId="{1F33269A-AF1D-40D5-B609-F14AB6DB1FEB}" type="parTrans" cxnId="{3A379783-8691-467F-BFEC-95567AB11EB9}">
      <dgm:prSet/>
      <dgm:spPr/>
      <dgm:t>
        <a:bodyPr/>
        <a:lstStyle/>
        <a:p>
          <a:endParaRPr lang="en-US"/>
        </a:p>
      </dgm:t>
    </dgm:pt>
    <dgm:pt modelId="{C7C21A69-D210-427E-B202-265036FF75BB}" type="sibTrans" cxnId="{3A379783-8691-467F-BFEC-95567AB11EB9}">
      <dgm:prSet/>
      <dgm:spPr/>
      <dgm:t>
        <a:bodyPr/>
        <a:lstStyle/>
        <a:p>
          <a:endParaRPr lang="en-US"/>
        </a:p>
      </dgm:t>
    </dgm:pt>
    <dgm:pt modelId="{9265C0E9-BF68-486B-BB70-08372F98DCE1}" type="pres">
      <dgm:prSet presAssocID="{890829FC-46EB-45CB-8902-3CC76829F5F2}" presName="root" presStyleCnt="0">
        <dgm:presLayoutVars>
          <dgm:dir/>
          <dgm:resizeHandles val="exact"/>
        </dgm:presLayoutVars>
      </dgm:prSet>
      <dgm:spPr/>
    </dgm:pt>
    <dgm:pt modelId="{4F37AA11-9AE4-4DD5-886F-E4998B3BD934}" type="pres">
      <dgm:prSet presAssocID="{A31931E3-D438-4536-94D8-89A34A0FB614}" presName="compNode" presStyleCnt="0"/>
      <dgm:spPr/>
    </dgm:pt>
    <dgm:pt modelId="{3E739F1D-AC8F-4D2B-9819-487F76DB8153}" type="pres">
      <dgm:prSet presAssocID="{A31931E3-D438-4536-94D8-89A34A0FB614}" presName="iconBgRect" presStyleLbl="bgShp" presStyleIdx="0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30A27DDC-9A4B-4CC0-9766-3A67444A89A8}" type="pres">
      <dgm:prSet presAssocID="{A31931E3-D438-4536-94D8-89A34A0FB614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père"/>
        </a:ext>
      </dgm:extLst>
    </dgm:pt>
    <dgm:pt modelId="{E8035787-ADF5-4A5C-830D-F920B2D3CFE4}" type="pres">
      <dgm:prSet presAssocID="{A31931E3-D438-4536-94D8-89A34A0FB614}" presName="spaceRect" presStyleCnt="0"/>
      <dgm:spPr/>
    </dgm:pt>
    <dgm:pt modelId="{7A12754D-09C1-4CE8-81D5-8A20DBB5886B}" type="pres">
      <dgm:prSet presAssocID="{A31931E3-D438-4536-94D8-89A34A0FB614}" presName="textRect" presStyleLbl="revTx" presStyleIdx="0" presStyleCnt="6">
        <dgm:presLayoutVars>
          <dgm:chMax val="1"/>
          <dgm:chPref val="1"/>
        </dgm:presLayoutVars>
      </dgm:prSet>
      <dgm:spPr/>
    </dgm:pt>
    <dgm:pt modelId="{AFBEC57F-1042-437B-8FBC-CA1C94B32404}" type="pres">
      <dgm:prSet presAssocID="{2800B565-C968-4E34-8955-AC61B4E33B8D}" presName="sibTrans" presStyleCnt="0"/>
      <dgm:spPr/>
    </dgm:pt>
    <dgm:pt modelId="{C38B02CA-0DA0-4853-BC2C-7CB6BF5FA18A}" type="pres">
      <dgm:prSet presAssocID="{42662815-8C41-4C46-BCDA-1F4332D0E3D6}" presName="compNode" presStyleCnt="0"/>
      <dgm:spPr/>
    </dgm:pt>
    <dgm:pt modelId="{9C0C0D48-FFB4-4C75-99E6-C2D3F59810BE}" type="pres">
      <dgm:prSet presAssocID="{42662815-8C41-4C46-BCDA-1F4332D0E3D6}" presName="iconBgRect" presStyleLbl="bgShp" presStyleIdx="1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F865E76B-030B-4A5B-9E28-F7FB399D5F3D}" type="pres">
      <dgm:prSet presAssocID="{42662815-8C41-4C46-BCDA-1F4332D0E3D6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urchette"/>
        </a:ext>
      </dgm:extLst>
    </dgm:pt>
    <dgm:pt modelId="{8F0A1557-223A-4EF2-90C3-B77D90F8293D}" type="pres">
      <dgm:prSet presAssocID="{42662815-8C41-4C46-BCDA-1F4332D0E3D6}" presName="spaceRect" presStyleCnt="0"/>
      <dgm:spPr/>
    </dgm:pt>
    <dgm:pt modelId="{CE4C0497-FED8-4593-A5B7-21DCFA94EBC7}" type="pres">
      <dgm:prSet presAssocID="{42662815-8C41-4C46-BCDA-1F4332D0E3D6}" presName="textRect" presStyleLbl="revTx" presStyleIdx="1" presStyleCnt="6">
        <dgm:presLayoutVars>
          <dgm:chMax val="1"/>
          <dgm:chPref val="1"/>
        </dgm:presLayoutVars>
      </dgm:prSet>
      <dgm:spPr/>
    </dgm:pt>
    <dgm:pt modelId="{CD229344-A5B9-438C-81BB-1024952FB424}" type="pres">
      <dgm:prSet presAssocID="{4E4E751D-2AC4-477D-A55E-32EBD56E70F1}" presName="sibTrans" presStyleCnt="0"/>
      <dgm:spPr/>
    </dgm:pt>
    <dgm:pt modelId="{8C514FEF-A36F-478E-9923-F5E6191038BF}" type="pres">
      <dgm:prSet presAssocID="{A809C571-B515-4C49-9807-8F033D4563FA}" presName="compNode" presStyleCnt="0"/>
      <dgm:spPr/>
    </dgm:pt>
    <dgm:pt modelId="{CC75DF62-1ED5-4423-B485-AD0D52C28543}" type="pres">
      <dgm:prSet presAssocID="{A809C571-B515-4C49-9807-8F033D4563FA}" presName="iconBgRect" presStyleLbl="bgShp" presStyleIdx="2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BB7BFCAF-7458-4BBE-AB73-50FE28C4735A}" type="pres">
      <dgm:prSet presAssocID="{A809C571-B515-4C49-9807-8F033D4563FA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 microphone"/>
        </a:ext>
      </dgm:extLst>
    </dgm:pt>
    <dgm:pt modelId="{A846B818-74DE-4D1B-9A7B-3DD4A263C54B}" type="pres">
      <dgm:prSet presAssocID="{A809C571-B515-4C49-9807-8F033D4563FA}" presName="spaceRect" presStyleCnt="0"/>
      <dgm:spPr/>
    </dgm:pt>
    <dgm:pt modelId="{60EEF63A-839C-4118-8B74-72A73B7A1984}" type="pres">
      <dgm:prSet presAssocID="{A809C571-B515-4C49-9807-8F033D4563FA}" presName="textRect" presStyleLbl="revTx" presStyleIdx="2" presStyleCnt="6">
        <dgm:presLayoutVars>
          <dgm:chMax val="1"/>
          <dgm:chPref val="1"/>
        </dgm:presLayoutVars>
      </dgm:prSet>
      <dgm:spPr/>
    </dgm:pt>
    <dgm:pt modelId="{E68EA290-D1F8-4D62-9185-2ACA3F727DDC}" type="pres">
      <dgm:prSet presAssocID="{76080008-8546-46F9-9078-0EFDBA126C97}" presName="sibTrans" presStyleCnt="0"/>
      <dgm:spPr/>
    </dgm:pt>
    <dgm:pt modelId="{9894DF35-367E-415A-8943-37B0072814A3}" type="pres">
      <dgm:prSet presAssocID="{014731B9-991A-4C3C-A0CA-A10D3711BDE7}" presName="compNode" presStyleCnt="0"/>
      <dgm:spPr/>
    </dgm:pt>
    <dgm:pt modelId="{BFF7E081-6ED5-4B56-8BC2-5CBF6833A4C9}" type="pres">
      <dgm:prSet presAssocID="{014731B9-991A-4C3C-A0CA-A10D3711BDE7}" presName="iconBgRect" presStyleLbl="bgShp" presStyleIdx="3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5785497D-3CA0-4955-9E8C-ADD04382645A}" type="pres">
      <dgm:prSet presAssocID="{014731B9-991A-4C3C-A0CA-A10D3711BDE7}" presName="iconRect" presStyleLbl="node1" presStyleIdx="3" presStyleCnt="6"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avane"/>
        </a:ext>
      </dgm:extLst>
    </dgm:pt>
    <dgm:pt modelId="{DBA559F8-BE9D-41D8-A68B-9386D37FE9FD}" type="pres">
      <dgm:prSet presAssocID="{014731B9-991A-4C3C-A0CA-A10D3711BDE7}" presName="spaceRect" presStyleCnt="0"/>
      <dgm:spPr/>
    </dgm:pt>
    <dgm:pt modelId="{00B249CA-E3D5-413B-AA96-D35C741AB792}" type="pres">
      <dgm:prSet presAssocID="{014731B9-991A-4C3C-A0CA-A10D3711BDE7}" presName="textRect" presStyleLbl="revTx" presStyleIdx="3" presStyleCnt="6">
        <dgm:presLayoutVars>
          <dgm:chMax val="1"/>
          <dgm:chPref val="1"/>
        </dgm:presLayoutVars>
      </dgm:prSet>
      <dgm:spPr/>
    </dgm:pt>
    <dgm:pt modelId="{38CEE1B3-653B-40EE-A654-9A5F534D0BEB}" type="pres">
      <dgm:prSet presAssocID="{DDCB0A5B-20E4-42E0-BF64-66AE92A6EC98}" presName="sibTrans" presStyleCnt="0"/>
      <dgm:spPr/>
    </dgm:pt>
    <dgm:pt modelId="{80FC2737-66D4-4B71-9FE3-1423776814B8}" type="pres">
      <dgm:prSet presAssocID="{E51A6B6A-24BB-4D3A-BAF6-3E61D058303F}" presName="compNode" presStyleCnt="0"/>
      <dgm:spPr/>
    </dgm:pt>
    <dgm:pt modelId="{9E9E0FF1-7181-45C8-A435-7B070D610516}" type="pres">
      <dgm:prSet presAssocID="{E51A6B6A-24BB-4D3A-BAF6-3E61D058303F}" presName="iconBgRect" presStyleLbl="bgShp" presStyleIdx="4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EAD7D74D-43BE-44E2-985A-5A616FF77074}" type="pres">
      <dgm:prSet presAssocID="{E51A6B6A-24BB-4D3A-BAF6-3E61D058303F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oiture"/>
        </a:ext>
      </dgm:extLst>
    </dgm:pt>
    <dgm:pt modelId="{22AB2B7D-87D1-4E54-94D3-DA98840B846B}" type="pres">
      <dgm:prSet presAssocID="{E51A6B6A-24BB-4D3A-BAF6-3E61D058303F}" presName="spaceRect" presStyleCnt="0"/>
      <dgm:spPr/>
    </dgm:pt>
    <dgm:pt modelId="{2B427CF0-4C64-4890-9D3F-A7E52C368CE3}" type="pres">
      <dgm:prSet presAssocID="{E51A6B6A-24BB-4D3A-BAF6-3E61D058303F}" presName="textRect" presStyleLbl="revTx" presStyleIdx="4" presStyleCnt="6">
        <dgm:presLayoutVars>
          <dgm:chMax val="1"/>
          <dgm:chPref val="1"/>
        </dgm:presLayoutVars>
      </dgm:prSet>
      <dgm:spPr/>
    </dgm:pt>
    <dgm:pt modelId="{7E15CD47-BE6C-488F-99D8-E89EDC8C25EE}" type="pres">
      <dgm:prSet presAssocID="{77F0110D-E57D-4C4C-A80E-6A8A65A2ABE3}" presName="sibTrans" presStyleCnt="0"/>
      <dgm:spPr/>
    </dgm:pt>
    <dgm:pt modelId="{7D47F80E-37BC-4C67-8F76-12801F74C21B}" type="pres">
      <dgm:prSet presAssocID="{08ABF012-FCD5-411A-8FE9-A703EBABEB0A}" presName="compNode" presStyleCnt="0"/>
      <dgm:spPr/>
    </dgm:pt>
    <dgm:pt modelId="{100466FE-DA8C-4CEC-9642-395AA1DBE105}" type="pres">
      <dgm:prSet presAssocID="{08ABF012-FCD5-411A-8FE9-A703EBABEB0A}" presName="iconBgRect" presStyleLbl="bgShp" presStyleIdx="5" presStyleCnt="6"/>
      <dgm:spPr>
        <a:prstGeom prst="round2DiagRect">
          <a:avLst>
            <a:gd name="adj1" fmla="val 29727"/>
            <a:gd name="adj2" fmla="val 0"/>
          </a:avLst>
        </a:prstGeom>
      </dgm:spPr>
    </dgm:pt>
    <dgm:pt modelId="{50113244-20C9-4B44-9722-A48D171ACF67}" type="pres">
      <dgm:prSet presAssocID="{08ABF012-FCD5-411A-8FE9-A703EBABEB0A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e"/>
        </a:ext>
      </dgm:extLst>
    </dgm:pt>
    <dgm:pt modelId="{C9E8C7BF-9793-41BC-B359-91FE9C4247D7}" type="pres">
      <dgm:prSet presAssocID="{08ABF012-FCD5-411A-8FE9-A703EBABEB0A}" presName="spaceRect" presStyleCnt="0"/>
      <dgm:spPr/>
    </dgm:pt>
    <dgm:pt modelId="{6487CC56-B04F-419D-9614-1565D95337FD}" type="pres">
      <dgm:prSet presAssocID="{08ABF012-FCD5-411A-8FE9-A703EBABEB0A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CE8BE202-5A79-4F3C-98C9-57F5C6917F82}" srcId="{890829FC-46EB-45CB-8902-3CC76829F5F2}" destId="{42662815-8C41-4C46-BCDA-1F4332D0E3D6}" srcOrd="1" destOrd="0" parTransId="{E03F267C-EB42-4517-8EA4-653B50100AA5}" sibTransId="{4E4E751D-2AC4-477D-A55E-32EBD56E70F1}"/>
    <dgm:cxn modelId="{89D56B1A-2AE8-48D6-80C7-E5957716B12B}" type="presOf" srcId="{E51A6B6A-24BB-4D3A-BAF6-3E61D058303F}" destId="{2B427CF0-4C64-4890-9D3F-A7E52C368CE3}" srcOrd="0" destOrd="0" presId="urn:microsoft.com/office/officeart/2018/5/layout/IconLeafLabelList"/>
    <dgm:cxn modelId="{F718341F-3A05-40BE-854C-39068F78E9AA}" type="presOf" srcId="{014731B9-991A-4C3C-A0CA-A10D3711BDE7}" destId="{00B249CA-E3D5-413B-AA96-D35C741AB792}" srcOrd="0" destOrd="0" presId="urn:microsoft.com/office/officeart/2018/5/layout/IconLeafLabelList"/>
    <dgm:cxn modelId="{607C2628-962C-4AD7-B70A-87D7400E84AC}" srcId="{890829FC-46EB-45CB-8902-3CC76829F5F2}" destId="{A809C571-B515-4C49-9807-8F033D4563FA}" srcOrd="2" destOrd="0" parTransId="{8AF57B42-A146-404B-8A34-F94D6C9FAB99}" sibTransId="{76080008-8546-46F9-9078-0EFDBA126C97}"/>
    <dgm:cxn modelId="{884A2332-AD43-4CF6-BFE6-31583933465F}" type="presOf" srcId="{A809C571-B515-4C49-9807-8F033D4563FA}" destId="{60EEF63A-839C-4118-8B74-72A73B7A1984}" srcOrd="0" destOrd="0" presId="urn:microsoft.com/office/officeart/2018/5/layout/IconLeafLabelList"/>
    <dgm:cxn modelId="{43927E36-0861-4B08-BE86-9A847D7DBBF6}" srcId="{890829FC-46EB-45CB-8902-3CC76829F5F2}" destId="{014731B9-991A-4C3C-A0CA-A10D3711BDE7}" srcOrd="3" destOrd="0" parTransId="{611B2AEA-7928-4829-91DB-4DADFF86A805}" sibTransId="{DDCB0A5B-20E4-42E0-BF64-66AE92A6EC98}"/>
    <dgm:cxn modelId="{EA8EBC74-1EBF-4B59-A3EE-59F2654636AB}" type="presOf" srcId="{08ABF012-FCD5-411A-8FE9-A703EBABEB0A}" destId="{6487CC56-B04F-419D-9614-1565D95337FD}" srcOrd="0" destOrd="0" presId="urn:microsoft.com/office/officeart/2018/5/layout/IconLeafLabelList"/>
    <dgm:cxn modelId="{3A379783-8691-467F-BFEC-95567AB11EB9}" srcId="{890829FC-46EB-45CB-8902-3CC76829F5F2}" destId="{08ABF012-FCD5-411A-8FE9-A703EBABEB0A}" srcOrd="5" destOrd="0" parTransId="{1F33269A-AF1D-40D5-B609-F14AB6DB1FEB}" sibTransId="{C7C21A69-D210-427E-B202-265036FF75BB}"/>
    <dgm:cxn modelId="{344F90A4-CC7C-4D30-B27B-553CC10D8129}" type="presOf" srcId="{890829FC-46EB-45CB-8902-3CC76829F5F2}" destId="{9265C0E9-BF68-486B-BB70-08372F98DCE1}" srcOrd="0" destOrd="0" presId="urn:microsoft.com/office/officeart/2018/5/layout/IconLeafLabelList"/>
    <dgm:cxn modelId="{E282A7B5-2252-43A7-BAB2-CEE95E8FB397}" type="presOf" srcId="{A31931E3-D438-4536-94D8-89A34A0FB614}" destId="{7A12754D-09C1-4CE8-81D5-8A20DBB5886B}" srcOrd="0" destOrd="0" presId="urn:microsoft.com/office/officeart/2018/5/layout/IconLeafLabelList"/>
    <dgm:cxn modelId="{309379C1-DABB-4E19-BE40-97D864FE322B}" srcId="{890829FC-46EB-45CB-8902-3CC76829F5F2}" destId="{A31931E3-D438-4536-94D8-89A34A0FB614}" srcOrd="0" destOrd="0" parTransId="{B2A420E7-DB65-487A-B5A9-5F5CE70E85E9}" sibTransId="{2800B565-C968-4E34-8955-AC61B4E33B8D}"/>
    <dgm:cxn modelId="{AC9E02C6-BF3A-4F44-9AA1-419EF043773E}" type="presOf" srcId="{42662815-8C41-4C46-BCDA-1F4332D0E3D6}" destId="{CE4C0497-FED8-4593-A5B7-21DCFA94EBC7}" srcOrd="0" destOrd="0" presId="urn:microsoft.com/office/officeart/2018/5/layout/IconLeafLabelList"/>
    <dgm:cxn modelId="{64659FF8-189E-41DE-B0D4-4AF634F5EFE5}" srcId="{890829FC-46EB-45CB-8902-3CC76829F5F2}" destId="{E51A6B6A-24BB-4D3A-BAF6-3E61D058303F}" srcOrd="4" destOrd="0" parTransId="{3837C8A4-06A3-4001-A811-3D4F5E93B951}" sibTransId="{77F0110D-E57D-4C4C-A80E-6A8A65A2ABE3}"/>
    <dgm:cxn modelId="{89AE2D87-7F66-4532-8C5F-3EFB53DB510D}" type="presParOf" srcId="{9265C0E9-BF68-486B-BB70-08372F98DCE1}" destId="{4F37AA11-9AE4-4DD5-886F-E4998B3BD934}" srcOrd="0" destOrd="0" presId="urn:microsoft.com/office/officeart/2018/5/layout/IconLeafLabelList"/>
    <dgm:cxn modelId="{6CF3B2C5-D8F1-4648-AD96-4F5EE6B89AE8}" type="presParOf" srcId="{4F37AA11-9AE4-4DD5-886F-E4998B3BD934}" destId="{3E739F1D-AC8F-4D2B-9819-487F76DB8153}" srcOrd="0" destOrd="0" presId="urn:microsoft.com/office/officeart/2018/5/layout/IconLeafLabelList"/>
    <dgm:cxn modelId="{368235A7-BA4A-4BFD-804C-A8B3DC5E448F}" type="presParOf" srcId="{4F37AA11-9AE4-4DD5-886F-E4998B3BD934}" destId="{30A27DDC-9A4B-4CC0-9766-3A67444A89A8}" srcOrd="1" destOrd="0" presId="urn:microsoft.com/office/officeart/2018/5/layout/IconLeafLabelList"/>
    <dgm:cxn modelId="{FE6E6624-5AE4-4667-AAE7-AF4015356844}" type="presParOf" srcId="{4F37AA11-9AE4-4DD5-886F-E4998B3BD934}" destId="{E8035787-ADF5-4A5C-830D-F920B2D3CFE4}" srcOrd="2" destOrd="0" presId="urn:microsoft.com/office/officeart/2018/5/layout/IconLeafLabelList"/>
    <dgm:cxn modelId="{14754BEA-2C72-4835-AEDE-71BF89A4D099}" type="presParOf" srcId="{4F37AA11-9AE4-4DD5-886F-E4998B3BD934}" destId="{7A12754D-09C1-4CE8-81D5-8A20DBB5886B}" srcOrd="3" destOrd="0" presId="urn:microsoft.com/office/officeart/2018/5/layout/IconLeafLabelList"/>
    <dgm:cxn modelId="{D2B711A7-98DF-4940-A84A-99D12EF89E9A}" type="presParOf" srcId="{9265C0E9-BF68-486B-BB70-08372F98DCE1}" destId="{AFBEC57F-1042-437B-8FBC-CA1C94B32404}" srcOrd="1" destOrd="0" presId="urn:microsoft.com/office/officeart/2018/5/layout/IconLeafLabelList"/>
    <dgm:cxn modelId="{CF9B240E-AEE2-4C1D-B682-862C02AB3E9F}" type="presParOf" srcId="{9265C0E9-BF68-486B-BB70-08372F98DCE1}" destId="{C38B02CA-0DA0-4853-BC2C-7CB6BF5FA18A}" srcOrd="2" destOrd="0" presId="urn:microsoft.com/office/officeart/2018/5/layout/IconLeafLabelList"/>
    <dgm:cxn modelId="{1538B566-2EE2-40CF-8E92-0FD806FEE06C}" type="presParOf" srcId="{C38B02CA-0DA0-4853-BC2C-7CB6BF5FA18A}" destId="{9C0C0D48-FFB4-4C75-99E6-C2D3F59810BE}" srcOrd="0" destOrd="0" presId="urn:microsoft.com/office/officeart/2018/5/layout/IconLeafLabelList"/>
    <dgm:cxn modelId="{FEB6B793-80C6-4B8A-86E1-215A0872C159}" type="presParOf" srcId="{C38B02CA-0DA0-4853-BC2C-7CB6BF5FA18A}" destId="{F865E76B-030B-4A5B-9E28-F7FB399D5F3D}" srcOrd="1" destOrd="0" presId="urn:microsoft.com/office/officeart/2018/5/layout/IconLeafLabelList"/>
    <dgm:cxn modelId="{20C04794-BE2F-4DE2-A6B2-B987C17536A9}" type="presParOf" srcId="{C38B02CA-0DA0-4853-BC2C-7CB6BF5FA18A}" destId="{8F0A1557-223A-4EF2-90C3-B77D90F8293D}" srcOrd="2" destOrd="0" presId="urn:microsoft.com/office/officeart/2018/5/layout/IconLeafLabelList"/>
    <dgm:cxn modelId="{2FF0AC95-C764-49B3-90B8-0027F60BD8A3}" type="presParOf" srcId="{C38B02CA-0DA0-4853-BC2C-7CB6BF5FA18A}" destId="{CE4C0497-FED8-4593-A5B7-21DCFA94EBC7}" srcOrd="3" destOrd="0" presId="urn:microsoft.com/office/officeart/2018/5/layout/IconLeafLabelList"/>
    <dgm:cxn modelId="{4CE55222-34A4-437A-85B6-2C60AA8ACD6C}" type="presParOf" srcId="{9265C0E9-BF68-486B-BB70-08372F98DCE1}" destId="{CD229344-A5B9-438C-81BB-1024952FB424}" srcOrd="3" destOrd="0" presId="urn:microsoft.com/office/officeart/2018/5/layout/IconLeafLabelList"/>
    <dgm:cxn modelId="{5C32ABED-E411-42AD-ADEA-0141DCA4D09A}" type="presParOf" srcId="{9265C0E9-BF68-486B-BB70-08372F98DCE1}" destId="{8C514FEF-A36F-478E-9923-F5E6191038BF}" srcOrd="4" destOrd="0" presId="urn:microsoft.com/office/officeart/2018/5/layout/IconLeafLabelList"/>
    <dgm:cxn modelId="{A19536DC-C615-4EA2-AC02-4789CB6A841B}" type="presParOf" srcId="{8C514FEF-A36F-478E-9923-F5E6191038BF}" destId="{CC75DF62-1ED5-4423-B485-AD0D52C28543}" srcOrd="0" destOrd="0" presId="urn:microsoft.com/office/officeart/2018/5/layout/IconLeafLabelList"/>
    <dgm:cxn modelId="{1D096B2F-BAD4-4977-B5F7-D2DA0C3E17AF}" type="presParOf" srcId="{8C514FEF-A36F-478E-9923-F5E6191038BF}" destId="{BB7BFCAF-7458-4BBE-AB73-50FE28C4735A}" srcOrd="1" destOrd="0" presId="urn:microsoft.com/office/officeart/2018/5/layout/IconLeafLabelList"/>
    <dgm:cxn modelId="{8B829DFA-038F-4DB9-8F2D-90597105764D}" type="presParOf" srcId="{8C514FEF-A36F-478E-9923-F5E6191038BF}" destId="{A846B818-74DE-4D1B-9A7B-3DD4A263C54B}" srcOrd="2" destOrd="0" presId="urn:microsoft.com/office/officeart/2018/5/layout/IconLeafLabelList"/>
    <dgm:cxn modelId="{3B9A42AD-022C-4887-AFA6-5991E74E7BB0}" type="presParOf" srcId="{8C514FEF-A36F-478E-9923-F5E6191038BF}" destId="{60EEF63A-839C-4118-8B74-72A73B7A1984}" srcOrd="3" destOrd="0" presId="urn:microsoft.com/office/officeart/2018/5/layout/IconLeafLabelList"/>
    <dgm:cxn modelId="{E50F3AEE-3B72-435C-84FB-D5532BAAF86C}" type="presParOf" srcId="{9265C0E9-BF68-486B-BB70-08372F98DCE1}" destId="{E68EA290-D1F8-4D62-9185-2ACA3F727DDC}" srcOrd="5" destOrd="0" presId="urn:microsoft.com/office/officeart/2018/5/layout/IconLeafLabelList"/>
    <dgm:cxn modelId="{351BA6E4-DD11-4F97-8B91-BB9BD151F49C}" type="presParOf" srcId="{9265C0E9-BF68-486B-BB70-08372F98DCE1}" destId="{9894DF35-367E-415A-8943-37B0072814A3}" srcOrd="6" destOrd="0" presId="urn:microsoft.com/office/officeart/2018/5/layout/IconLeafLabelList"/>
    <dgm:cxn modelId="{84252984-F739-4780-B859-8D06F6C13632}" type="presParOf" srcId="{9894DF35-367E-415A-8943-37B0072814A3}" destId="{BFF7E081-6ED5-4B56-8BC2-5CBF6833A4C9}" srcOrd="0" destOrd="0" presId="urn:microsoft.com/office/officeart/2018/5/layout/IconLeafLabelList"/>
    <dgm:cxn modelId="{4C72F450-FEF7-4D5D-A8DC-E8E980FAB71C}" type="presParOf" srcId="{9894DF35-367E-415A-8943-37B0072814A3}" destId="{5785497D-3CA0-4955-9E8C-ADD04382645A}" srcOrd="1" destOrd="0" presId="urn:microsoft.com/office/officeart/2018/5/layout/IconLeafLabelList"/>
    <dgm:cxn modelId="{C4A87D53-FB3C-415B-9E7D-14CB52CED013}" type="presParOf" srcId="{9894DF35-367E-415A-8943-37B0072814A3}" destId="{DBA559F8-BE9D-41D8-A68B-9386D37FE9FD}" srcOrd="2" destOrd="0" presId="urn:microsoft.com/office/officeart/2018/5/layout/IconLeafLabelList"/>
    <dgm:cxn modelId="{8F978833-2357-41BD-BFF6-1E50AC6BAADF}" type="presParOf" srcId="{9894DF35-367E-415A-8943-37B0072814A3}" destId="{00B249CA-E3D5-413B-AA96-D35C741AB792}" srcOrd="3" destOrd="0" presId="urn:microsoft.com/office/officeart/2018/5/layout/IconLeafLabelList"/>
    <dgm:cxn modelId="{D8DBF0CF-F110-4A6F-8C21-D15426FB86B9}" type="presParOf" srcId="{9265C0E9-BF68-486B-BB70-08372F98DCE1}" destId="{38CEE1B3-653B-40EE-A654-9A5F534D0BEB}" srcOrd="7" destOrd="0" presId="urn:microsoft.com/office/officeart/2018/5/layout/IconLeafLabelList"/>
    <dgm:cxn modelId="{719D1B92-8A9A-4EDF-960C-E715D41EBAB9}" type="presParOf" srcId="{9265C0E9-BF68-486B-BB70-08372F98DCE1}" destId="{80FC2737-66D4-4B71-9FE3-1423776814B8}" srcOrd="8" destOrd="0" presId="urn:microsoft.com/office/officeart/2018/5/layout/IconLeafLabelList"/>
    <dgm:cxn modelId="{A573F24F-5F53-4A97-B52C-CEB80ADC68D8}" type="presParOf" srcId="{80FC2737-66D4-4B71-9FE3-1423776814B8}" destId="{9E9E0FF1-7181-45C8-A435-7B070D610516}" srcOrd="0" destOrd="0" presId="urn:microsoft.com/office/officeart/2018/5/layout/IconLeafLabelList"/>
    <dgm:cxn modelId="{71D3A1C2-1DB5-46DB-93E3-7ADB1B80A9CB}" type="presParOf" srcId="{80FC2737-66D4-4B71-9FE3-1423776814B8}" destId="{EAD7D74D-43BE-44E2-985A-5A616FF77074}" srcOrd="1" destOrd="0" presId="urn:microsoft.com/office/officeart/2018/5/layout/IconLeafLabelList"/>
    <dgm:cxn modelId="{A1060BF4-9D57-4FA7-9D07-7C4082A3C2BC}" type="presParOf" srcId="{80FC2737-66D4-4B71-9FE3-1423776814B8}" destId="{22AB2B7D-87D1-4E54-94D3-DA98840B846B}" srcOrd="2" destOrd="0" presId="urn:microsoft.com/office/officeart/2018/5/layout/IconLeafLabelList"/>
    <dgm:cxn modelId="{CE0AC221-56FC-4690-A2D1-5E06BA6A10A4}" type="presParOf" srcId="{80FC2737-66D4-4B71-9FE3-1423776814B8}" destId="{2B427CF0-4C64-4890-9D3F-A7E52C368CE3}" srcOrd="3" destOrd="0" presId="urn:microsoft.com/office/officeart/2018/5/layout/IconLeafLabelList"/>
    <dgm:cxn modelId="{26E52495-2FC4-4B72-A591-C4C3A9E080AD}" type="presParOf" srcId="{9265C0E9-BF68-486B-BB70-08372F98DCE1}" destId="{7E15CD47-BE6C-488F-99D8-E89EDC8C25EE}" srcOrd="9" destOrd="0" presId="urn:microsoft.com/office/officeart/2018/5/layout/IconLeafLabelList"/>
    <dgm:cxn modelId="{E7308B9B-B4DD-4A9C-9B56-9ED259004FC1}" type="presParOf" srcId="{9265C0E9-BF68-486B-BB70-08372F98DCE1}" destId="{7D47F80E-37BC-4C67-8F76-12801F74C21B}" srcOrd="10" destOrd="0" presId="urn:microsoft.com/office/officeart/2018/5/layout/IconLeafLabelList"/>
    <dgm:cxn modelId="{47759021-4DC3-4D3C-B976-463604BBF94D}" type="presParOf" srcId="{7D47F80E-37BC-4C67-8F76-12801F74C21B}" destId="{100466FE-DA8C-4CEC-9642-395AA1DBE105}" srcOrd="0" destOrd="0" presId="urn:microsoft.com/office/officeart/2018/5/layout/IconLeafLabelList"/>
    <dgm:cxn modelId="{051703F5-FCF2-4551-9123-5A50EE0FF97D}" type="presParOf" srcId="{7D47F80E-37BC-4C67-8F76-12801F74C21B}" destId="{50113244-20C9-4B44-9722-A48D171ACF67}" srcOrd="1" destOrd="0" presId="urn:microsoft.com/office/officeart/2018/5/layout/IconLeafLabelList"/>
    <dgm:cxn modelId="{D3737F29-A6EF-4006-AC31-7D6C0BFC723B}" type="presParOf" srcId="{7D47F80E-37BC-4C67-8F76-12801F74C21B}" destId="{C9E8C7BF-9793-41BC-B359-91FE9C4247D7}" srcOrd="2" destOrd="0" presId="urn:microsoft.com/office/officeart/2018/5/layout/IconLeafLabelList"/>
    <dgm:cxn modelId="{3D2E35BB-49F8-4F5C-84CD-6DDE99EB8141}" type="presParOf" srcId="{7D47F80E-37BC-4C67-8F76-12801F74C21B}" destId="{6487CC56-B04F-419D-9614-1565D95337FD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22A534-2CA8-423F-A06F-42BCAF02C817}">
      <dsp:nvSpPr>
        <dsp:cNvPr id="0" name=""/>
        <dsp:cNvSpPr/>
      </dsp:nvSpPr>
      <dsp:spPr>
        <a:xfrm>
          <a:off x="3170" y="130347"/>
          <a:ext cx="2514897" cy="150893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/>
            <a:t>Du mardi 21 avril au mardi 29 avril 2026</a:t>
          </a:r>
          <a:endParaRPr lang="en-US" sz="1700" kern="1200"/>
        </a:p>
      </dsp:txBody>
      <dsp:txXfrm>
        <a:off x="3170" y="130347"/>
        <a:ext cx="2514897" cy="1508938"/>
      </dsp:txXfrm>
    </dsp:sp>
    <dsp:sp modelId="{C4967953-663C-446B-B62C-41B120E19AD5}">
      <dsp:nvSpPr>
        <dsp:cNvPr id="0" name=""/>
        <dsp:cNvSpPr/>
      </dsp:nvSpPr>
      <dsp:spPr>
        <a:xfrm>
          <a:off x="2769557" y="130347"/>
          <a:ext cx="2514897" cy="1508938"/>
        </a:xfrm>
        <a:prstGeom prst="rect">
          <a:avLst/>
        </a:prstGeom>
        <a:gradFill rotWithShape="0">
          <a:gsLst>
            <a:gs pos="0">
              <a:schemeClr val="accent2">
                <a:hueOff val="145667"/>
                <a:satOff val="-380"/>
                <a:lumOff val="896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145667"/>
                <a:satOff val="-380"/>
                <a:lumOff val="896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/>
            <a:t>Mme María José TRUJILLO SERRANO: professeure de Français et responsable du projet</a:t>
          </a:r>
          <a:endParaRPr lang="en-US" sz="1700" kern="1200"/>
        </a:p>
      </dsp:txBody>
      <dsp:txXfrm>
        <a:off x="2769557" y="130347"/>
        <a:ext cx="2514897" cy="1508938"/>
      </dsp:txXfrm>
    </dsp:sp>
    <dsp:sp modelId="{E079CB61-39F2-4975-934F-57DA42AD8708}">
      <dsp:nvSpPr>
        <dsp:cNvPr id="0" name=""/>
        <dsp:cNvSpPr/>
      </dsp:nvSpPr>
      <dsp:spPr>
        <a:xfrm>
          <a:off x="5535944" y="130347"/>
          <a:ext cx="2514897" cy="1508938"/>
        </a:xfrm>
        <a:prstGeom prst="rect">
          <a:avLst/>
        </a:prstGeom>
        <a:gradFill rotWithShape="0">
          <a:gsLst>
            <a:gs pos="0">
              <a:schemeClr val="accent2">
                <a:hueOff val="291334"/>
                <a:satOff val="-759"/>
                <a:lumOff val="1793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291334"/>
                <a:satOff val="-759"/>
                <a:lumOff val="1793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/>
            <a:t>Deux professeurs accompagnateurs</a:t>
          </a:r>
          <a:endParaRPr lang="en-US" sz="1700" kern="1200"/>
        </a:p>
      </dsp:txBody>
      <dsp:txXfrm>
        <a:off x="5535944" y="130347"/>
        <a:ext cx="2514897" cy="1508938"/>
      </dsp:txXfrm>
    </dsp:sp>
    <dsp:sp modelId="{A132814F-AEA2-4B84-A036-782647514BCC}">
      <dsp:nvSpPr>
        <dsp:cNvPr id="0" name=""/>
        <dsp:cNvSpPr/>
      </dsp:nvSpPr>
      <dsp:spPr>
        <a:xfrm>
          <a:off x="8302332" y="130347"/>
          <a:ext cx="2514897" cy="1508938"/>
        </a:xfrm>
        <a:prstGeom prst="rect">
          <a:avLst/>
        </a:prstGeom>
        <a:gradFill rotWithShape="0">
          <a:gsLst>
            <a:gs pos="0">
              <a:schemeClr val="accent2">
                <a:hueOff val="437001"/>
                <a:satOff val="-1139"/>
                <a:lumOff val="2689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437001"/>
                <a:satOff val="-1139"/>
                <a:lumOff val="2689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/>
            <a:t>Se référer au planning pour les horaires, les paniers-repas…</a:t>
          </a:r>
          <a:endParaRPr lang="en-US" sz="1700" kern="1200"/>
        </a:p>
      </dsp:txBody>
      <dsp:txXfrm>
        <a:off x="8302332" y="130347"/>
        <a:ext cx="2514897" cy="1508938"/>
      </dsp:txXfrm>
    </dsp:sp>
    <dsp:sp modelId="{25405F36-921A-4947-96C7-29F61CE8C1BE}">
      <dsp:nvSpPr>
        <dsp:cNvPr id="0" name=""/>
        <dsp:cNvSpPr/>
      </dsp:nvSpPr>
      <dsp:spPr>
        <a:xfrm>
          <a:off x="3170" y="1890775"/>
          <a:ext cx="2514897" cy="1508938"/>
        </a:xfrm>
        <a:prstGeom prst="rect">
          <a:avLst/>
        </a:prstGeom>
        <a:gradFill rotWithShape="0">
          <a:gsLst>
            <a:gs pos="0">
              <a:schemeClr val="accent2">
                <a:hueOff val="582667"/>
                <a:satOff val="-1519"/>
                <a:lumOff val="3585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582667"/>
                <a:satOff val="-1519"/>
                <a:lumOff val="3585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/>
            <a:t>Penser à charger le Pass’ Région pour que le correspondant mange au self.</a:t>
          </a:r>
          <a:endParaRPr lang="en-US" sz="1700" kern="1200"/>
        </a:p>
      </dsp:txBody>
      <dsp:txXfrm>
        <a:off x="3170" y="1890775"/>
        <a:ext cx="2514897" cy="1508938"/>
      </dsp:txXfrm>
    </dsp:sp>
    <dsp:sp modelId="{EEF064FB-FEC8-41FF-AA78-5182AE151C88}">
      <dsp:nvSpPr>
        <dsp:cNvPr id="0" name=""/>
        <dsp:cNvSpPr/>
      </dsp:nvSpPr>
      <dsp:spPr>
        <a:xfrm>
          <a:off x="2769557" y="1890775"/>
          <a:ext cx="2514897" cy="1508938"/>
        </a:xfrm>
        <a:prstGeom prst="rect">
          <a:avLst/>
        </a:prstGeom>
        <a:gradFill rotWithShape="0">
          <a:gsLst>
            <a:gs pos="0">
              <a:schemeClr val="accent2">
                <a:hueOff val="728334"/>
                <a:satOff val="-1899"/>
                <a:lumOff val="4481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728334"/>
                <a:satOff val="-1899"/>
                <a:lumOff val="4481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/>
            <a:t>Acheter des tickets de bus, billets de trains pour le correspondant.</a:t>
          </a:r>
          <a:endParaRPr lang="en-US" sz="1700" kern="1200"/>
        </a:p>
      </dsp:txBody>
      <dsp:txXfrm>
        <a:off x="2769557" y="1890775"/>
        <a:ext cx="2514897" cy="1508938"/>
      </dsp:txXfrm>
    </dsp:sp>
    <dsp:sp modelId="{C4EF5BA4-CA88-4DC2-9EDF-7A07BCE4E165}">
      <dsp:nvSpPr>
        <dsp:cNvPr id="0" name=""/>
        <dsp:cNvSpPr/>
      </dsp:nvSpPr>
      <dsp:spPr>
        <a:xfrm>
          <a:off x="5535944" y="1890775"/>
          <a:ext cx="2514897" cy="1508938"/>
        </a:xfrm>
        <a:prstGeom prst="rect">
          <a:avLst/>
        </a:prstGeom>
        <a:gradFill rotWithShape="0">
          <a:gsLst>
            <a:gs pos="0">
              <a:schemeClr val="accent2">
                <a:hueOff val="874001"/>
                <a:satOff val="-2278"/>
                <a:lumOff val="5378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874001"/>
                <a:satOff val="-2278"/>
                <a:lumOff val="5378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/>
            <a:t>Attestation du Lycée pour les transports scolaires régionaux.</a:t>
          </a:r>
          <a:endParaRPr lang="en-US" sz="1700" kern="1200"/>
        </a:p>
      </dsp:txBody>
      <dsp:txXfrm>
        <a:off x="5535944" y="1890775"/>
        <a:ext cx="2514897" cy="1508938"/>
      </dsp:txXfrm>
    </dsp:sp>
    <dsp:sp modelId="{09B05A28-9BDA-4D33-B309-62A32A144014}">
      <dsp:nvSpPr>
        <dsp:cNvPr id="0" name=""/>
        <dsp:cNvSpPr/>
      </dsp:nvSpPr>
      <dsp:spPr>
        <a:xfrm>
          <a:off x="8302332" y="1890775"/>
          <a:ext cx="2514897" cy="1508938"/>
        </a:xfrm>
        <a:prstGeom prst="rect">
          <a:avLst/>
        </a:prstGeom>
        <a:gradFill rotWithShape="0">
          <a:gsLst>
            <a:gs pos="0">
              <a:schemeClr val="accent2">
                <a:hueOff val="1019668"/>
                <a:satOff val="-2658"/>
                <a:lumOff val="6274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1019668"/>
                <a:satOff val="-2658"/>
                <a:lumOff val="6274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Préparer un plat ou apporter une boisson pour l’apéritif de bienvenue.</a:t>
          </a:r>
          <a:endParaRPr lang="en-US" sz="1700" kern="1200" dirty="0"/>
        </a:p>
      </dsp:txBody>
      <dsp:txXfrm>
        <a:off x="8302332" y="1890775"/>
        <a:ext cx="2514897" cy="15089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A53F1F-D768-4209-A142-A73745F4EC08}">
      <dsp:nvSpPr>
        <dsp:cNvPr id="0" name=""/>
        <dsp:cNvSpPr/>
      </dsp:nvSpPr>
      <dsp:spPr>
        <a:xfrm>
          <a:off x="0" y="491"/>
          <a:ext cx="10820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F1C243-5366-4C34-B8FD-3AC5AD5C0C06}">
      <dsp:nvSpPr>
        <dsp:cNvPr id="0" name=""/>
        <dsp:cNvSpPr/>
      </dsp:nvSpPr>
      <dsp:spPr>
        <a:xfrm>
          <a:off x="0" y="491"/>
          <a:ext cx="10820400" cy="80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Carte d’identité ou Passeport individuel en cours de validité.</a:t>
          </a:r>
          <a:endParaRPr lang="en-US" sz="2200" kern="1200"/>
        </a:p>
      </dsp:txBody>
      <dsp:txXfrm>
        <a:off x="0" y="491"/>
        <a:ext cx="10820400" cy="804628"/>
      </dsp:txXfrm>
    </dsp:sp>
    <dsp:sp modelId="{CEF04836-3A36-488D-9A97-F29441AF2A7C}">
      <dsp:nvSpPr>
        <dsp:cNvPr id="0" name=""/>
        <dsp:cNvSpPr/>
      </dsp:nvSpPr>
      <dsp:spPr>
        <a:xfrm>
          <a:off x="0" y="805119"/>
          <a:ext cx="10820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5BDB3-EB7B-49EF-BEAB-3CBBD44B20ED}">
      <dsp:nvSpPr>
        <dsp:cNvPr id="0" name=""/>
        <dsp:cNvSpPr/>
      </dsp:nvSpPr>
      <dsp:spPr>
        <a:xfrm>
          <a:off x="0" y="805119"/>
          <a:ext cx="10820400" cy="80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Autorisation de sortie du territoire.</a:t>
          </a:r>
          <a:endParaRPr lang="en-US" sz="2200" kern="1200"/>
        </a:p>
      </dsp:txBody>
      <dsp:txXfrm>
        <a:off x="0" y="805119"/>
        <a:ext cx="10820400" cy="804628"/>
      </dsp:txXfrm>
    </dsp:sp>
    <dsp:sp modelId="{6980BD37-7AAD-4BDF-8D66-A57D27C7AE68}">
      <dsp:nvSpPr>
        <dsp:cNvPr id="0" name=""/>
        <dsp:cNvSpPr/>
      </dsp:nvSpPr>
      <dsp:spPr>
        <a:xfrm>
          <a:off x="0" y="1609748"/>
          <a:ext cx="10820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2F5FFB-B622-4C15-BA29-06D394DBDFBE}">
      <dsp:nvSpPr>
        <dsp:cNvPr id="0" name=""/>
        <dsp:cNvSpPr/>
      </dsp:nvSpPr>
      <dsp:spPr>
        <a:xfrm>
          <a:off x="0" y="1609748"/>
          <a:ext cx="10820400" cy="80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Carte Européenne d’Assurance Maladie (à commander en ligne).</a:t>
          </a:r>
          <a:endParaRPr lang="en-US" sz="2200" kern="1200"/>
        </a:p>
      </dsp:txBody>
      <dsp:txXfrm>
        <a:off x="0" y="1609748"/>
        <a:ext cx="10820400" cy="804628"/>
      </dsp:txXfrm>
    </dsp:sp>
    <dsp:sp modelId="{65595A74-8422-44BA-BA97-17E74E4FC90D}">
      <dsp:nvSpPr>
        <dsp:cNvPr id="0" name=""/>
        <dsp:cNvSpPr/>
      </dsp:nvSpPr>
      <dsp:spPr>
        <a:xfrm>
          <a:off x="0" y="2414376"/>
          <a:ext cx="10820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AA716B-0B6D-4170-9A2E-5B9927197944}">
      <dsp:nvSpPr>
        <dsp:cNvPr id="0" name=""/>
        <dsp:cNvSpPr/>
      </dsp:nvSpPr>
      <dsp:spPr>
        <a:xfrm>
          <a:off x="0" y="2414376"/>
          <a:ext cx="10820400" cy="80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Les élèves auront les originaux de leur CNI et de de la CEAM dans leur portefeuille pendant le voyage.</a:t>
          </a:r>
          <a:endParaRPr lang="en-US" sz="2200" kern="1200"/>
        </a:p>
      </dsp:txBody>
      <dsp:txXfrm>
        <a:off x="0" y="2414376"/>
        <a:ext cx="10820400" cy="804628"/>
      </dsp:txXfrm>
    </dsp:sp>
    <dsp:sp modelId="{9421D97D-D5CD-4E88-86EA-96A5B8FA5B79}">
      <dsp:nvSpPr>
        <dsp:cNvPr id="0" name=""/>
        <dsp:cNvSpPr/>
      </dsp:nvSpPr>
      <dsp:spPr>
        <a:xfrm>
          <a:off x="0" y="3219005"/>
          <a:ext cx="10820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585A1-EF85-4C12-8F39-7DB18C3FDDD6}">
      <dsp:nvSpPr>
        <dsp:cNvPr id="0" name=""/>
        <dsp:cNvSpPr/>
      </dsp:nvSpPr>
      <dsp:spPr>
        <a:xfrm>
          <a:off x="0" y="3219005"/>
          <a:ext cx="10820400" cy="80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Les professeurs conserveront les photocopies des CNI, des CEAM ainsi que les autorisations de sortie.</a:t>
          </a:r>
          <a:endParaRPr lang="en-US" sz="2200" kern="1200"/>
        </a:p>
      </dsp:txBody>
      <dsp:txXfrm>
        <a:off x="0" y="3219005"/>
        <a:ext cx="10820400" cy="8046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57AC2F-107B-49B6-A960-ABAD0C32EE7E}">
      <dsp:nvSpPr>
        <dsp:cNvPr id="0" name=""/>
        <dsp:cNvSpPr/>
      </dsp:nvSpPr>
      <dsp:spPr>
        <a:xfrm>
          <a:off x="0" y="1670"/>
          <a:ext cx="5816600" cy="84648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57732E-7592-410E-81BA-ED91BFFDC861}">
      <dsp:nvSpPr>
        <dsp:cNvPr id="0" name=""/>
        <dsp:cNvSpPr/>
      </dsp:nvSpPr>
      <dsp:spPr>
        <a:xfrm>
          <a:off x="256060" y="192128"/>
          <a:ext cx="465564" cy="46556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61C1C-4FE3-445D-8C1E-3E1B183E95BF}">
      <dsp:nvSpPr>
        <dsp:cNvPr id="0" name=""/>
        <dsp:cNvSpPr/>
      </dsp:nvSpPr>
      <dsp:spPr>
        <a:xfrm>
          <a:off x="977685" y="1670"/>
          <a:ext cx="4838914" cy="8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86" tIns="89586" rIns="89586" bIns="8958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Capitale administrative et économique de la Catalogne.</a:t>
          </a:r>
        </a:p>
      </dsp:txBody>
      <dsp:txXfrm>
        <a:off x="977685" y="1670"/>
        <a:ext cx="4838914" cy="846480"/>
      </dsp:txXfrm>
    </dsp:sp>
    <dsp:sp modelId="{E1DD86C1-109E-49D2-B8CB-1FA9F8158D7E}">
      <dsp:nvSpPr>
        <dsp:cNvPr id="0" name=""/>
        <dsp:cNvSpPr/>
      </dsp:nvSpPr>
      <dsp:spPr>
        <a:xfrm>
          <a:off x="0" y="1059771"/>
          <a:ext cx="5816600" cy="84648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F67631-0335-48FB-97D1-8DA742DA9DED}">
      <dsp:nvSpPr>
        <dsp:cNvPr id="0" name=""/>
        <dsp:cNvSpPr/>
      </dsp:nvSpPr>
      <dsp:spPr>
        <a:xfrm>
          <a:off x="256060" y="1250229"/>
          <a:ext cx="465564" cy="4655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FD0FA2-C3B7-451F-9116-2964CEAF409D}">
      <dsp:nvSpPr>
        <dsp:cNvPr id="0" name=""/>
        <dsp:cNvSpPr/>
      </dsp:nvSpPr>
      <dsp:spPr>
        <a:xfrm>
          <a:off x="977685" y="1059771"/>
          <a:ext cx="4838914" cy="8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86" tIns="89586" rIns="89586" bIns="8958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Deuxième ville d'Espagne au regard de la population, de l'économie et des activités.</a:t>
          </a:r>
          <a:endParaRPr lang="en-US" sz="1400" kern="1200"/>
        </a:p>
      </dsp:txBody>
      <dsp:txXfrm>
        <a:off x="977685" y="1059771"/>
        <a:ext cx="4838914" cy="846480"/>
      </dsp:txXfrm>
    </dsp:sp>
    <dsp:sp modelId="{426C388C-AD9E-447C-A9C2-977CA164B594}">
      <dsp:nvSpPr>
        <dsp:cNvPr id="0" name=""/>
        <dsp:cNvSpPr/>
      </dsp:nvSpPr>
      <dsp:spPr>
        <a:xfrm>
          <a:off x="0" y="2117872"/>
          <a:ext cx="5816600" cy="84648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CDA763-4B28-4F71-9CFE-05AECCE0C708}">
      <dsp:nvSpPr>
        <dsp:cNvPr id="0" name=""/>
        <dsp:cNvSpPr/>
      </dsp:nvSpPr>
      <dsp:spPr>
        <a:xfrm>
          <a:off x="256060" y="2308330"/>
          <a:ext cx="465564" cy="46556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8E0AD8-1895-4327-A952-573A17C0DDA2}">
      <dsp:nvSpPr>
        <dsp:cNvPr id="0" name=""/>
        <dsp:cNvSpPr/>
      </dsp:nvSpPr>
      <dsp:spPr>
        <a:xfrm>
          <a:off x="977685" y="2117872"/>
          <a:ext cx="4838914" cy="8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86" tIns="89586" rIns="89586" bIns="8958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Importance dans les domaines de la finance, du commerce international, de l'édition, des arts, du divertissement et des médias.</a:t>
          </a:r>
          <a:endParaRPr lang="en-US" sz="1400" kern="1200"/>
        </a:p>
      </dsp:txBody>
      <dsp:txXfrm>
        <a:off x="977685" y="2117872"/>
        <a:ext cx="4838914" cy="846480"/>
      </dsp:txXfrm>
    </dsp:sp>
    <dsp:sp modelId="{B7EF649D-14DF-442A-AF2C-9421E442875F}">
      <dsp:nvSpPr>
        <dsp:cNvPr id="0" name=""/>
        <dsp:cNvSpPr/>
      </dsp:nvSpPr>
      <dsp:spPr>
        <a:xfrm>
          <a:off x="0" y="3175973"/>
          <a:ext cx="5816600" cy="84648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DFDC69-D4DB-4750-9326-2D41EA6BB9BF}">
      <dsp:nvSpPr>
        <dsp:cNvPr id="0" name=""/>
        <dsp:cNvSpPr/>
      </dsp:nvSpPr>
      <dsp:spPr>
        <a:xfrm>
          <a:off x="256060" y="3366432"/>
          <a:ext cx="465564" cy="46556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471A5C-4C22-483C-9C77-BCF746769799}">
      <dsp:nvSpPr>
        <dsp:cNvPr id="0" name=""/>
        <dsp:cNvSpPr/>
      </dsp:nvSpPr>
      <dsp:spPr>
        <a:xfrm>
          <a:off x="977685" y="3175973"/>
          <a:ext cx="4838914" cy="8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86" tIns="89586" rIns="89586" bIns="89586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Situé sur le littoral méditerranéen, elle possède l’un des principaux ports d’Europe.</a:t>
          </a:r>
          <a:endParaRPr lang="en-US" sz="1400" kern="1200"/>
        </a:p>
      </dsp:txBody>
      <dsp:txXfrm>
        <a:off x="977685" y="3175973"/>
        <a:ext cx="4838914" cy="8464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178D45-95BF-4EAB-B842-BE7E7FF5CEBE}">
      <dsp:nvSpPr>
        <dsp:cNvPr id="0" name=""/>
        <dsp:cNvSpPr/>
      </dsp:nvSpPr>
      <dsp:spPr>
        <a:xfrm>
          <a:off x="631199" y="685031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5F0697-6BD3-43DB-996B-69F601AA6729}">
      <dsp:nvSpPr>
        <dsp:cNvPr id="0" name=""/>
        <dsp:cNvSpPr/>
      </dsp:nvSpPr>
      <dsp:spPr>
        <a:xfrm>
          <a:off x="865200" y="919031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12B032-79A8-4425-BE26-F5F3AB4217AE}">
      <dsp:nvSpPr>
        <dsp:cNvPr id="0" name=""/>
        <dsp:cNvSpPr/>
      </dsp:nvSpPr>
      <dsp:spPr>
        <a:xfrm>
          <a:off x="280199" y="212503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FR" sz="1200" kern="1200"/>
            <a:t>RDV à l’aéroport Lyon Saint Exupéry (covoiturage) à 05h45.</a:t>
          </a:r>
          <a:endParaRPr lang="en-US" sz="1200" kern="1200"/>
        </a:p>
      </dsp:txBody>
      <dsp:txXfrm>
        <a:off x="280199" y="2125031"/>
        <a:ext cx="1800000" cy="720000"/>
      </dsp:txXfrm>
    </dsp:sp>
    <dsp:sp modelId="{4B105E86-15F2-41F3-9A1B-0000D736BBD8}">
      <dsp:nvSpPr>
        <dsp:cNvPr id="0" name=""/>
        <dsp:cNvSpPr/>
      </dsp:nvSpPr>
      <dsp:spPr>
        <a:xfrm>
          <a:off x="2746200" y="685031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D330ED-B88C-47D1-AC4E-28E5BA819BA1}">
      <dsp:nvSpPr>
        <dsp:cNvPr id="0" name=""/>
        <dsp:cNvSpPr/>
      </dsp:nvSpPr>
      <dsp:spPr>
        <a:xfrm>
          <a:off x="2980200" y="919031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CF9C20-D352-4536-AF68-8326E6FDA1FD}">
      <dsp:nvSpPr>
        <dsp:cNvPr id="0" name=""/>
        <dsp:cNvSpPr/>
      </dsp:nvSpPr>
      <dsp:spPr>
        <a:xfrm>
          <a:off x="2395200" y="212503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FR" sz="1200" kern="1200"/>
            <a:t>Petit-déjeuner.</a:t>
          </a:r>
          <a:endParaRPr lang="en-US" sz="1200" kern="1200"/>
        </a:p>
      </dsp:txBody>
      <dsp:txXfrm>
        <a:off x="2395200" y="2125031"/>
        <a:ext cx="1800000" cy="720000"/>
      </dsp:txXfrm>
    </dsp:sp>
    <dsp:sp modelId="{594B5AAB-1142-4AA1-8DB7-6C50B91BEB00}">
      <dsp:nvSpPr>
        <dsp:cNvPr id="0" name=""/>
        <dsp:cNvSpPr/>
      </dsp:nvSpPr>
      <dsp:spPr>
        <a:xfrm>
          <a:off x="4861200" y="685031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58BFBA-819B-4349-9CCE-B585827F777B}">
      <dsp:nvSpPr>
        <dsp:cNvPr id="0" name=""/>
        <dsp:cNvSpPr/>
      </dsp:nvSpPr>
      <dsp:spPr>
        <a:xfrm>
          <a:off x="5095200" y="919031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C1B8B-31BF-4761-9321-5F91D1E90A69}">
      <dsp:nvSpPr>
        <dsp:cNvPr id="0" name=""/>
        <dsp:cNvSpPr/>
      </dsp:nvSpPr>
      <dsp:spPr>
        <a:xfrm>
          <a:off x="4510200" y="212503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FR" sz="1200" kern="1200"/>
            <a:t>Enregistrement à 07h10 et départ à 08h15.</a:t>
          </a:r>
          <a:endParaRPr lang="en-US" sz="1200" kern="1200"/>
        </a:p>
      </dsp:txBody>
      <dsp:txXfrm>
        <a:off x="4510200" y="2125031"/>
        <a:ext cx="1800000" cy="720000"/>
      </dsp:txXfrm>
    </dsp:sp>
    <dsp:sp modelId="{35F8E452-4B73-4142-A6D0-C171A0F1E302}">
      <dsp:nvSpPr>
        <dsp:cNvPr id="0" name=""/>
        <dsp:cNvSpPr/>
      </dsp:nvSpPr>
      <dsp:spPr>
        <a:xfrm>
          <a:off x="6976200" y="685031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89EDC0-0B64-425F-BAFE-39B93038D332}">
      <dsp:nvSpPr>
        <dsp:cNvPr id="0" name=""/>
        <dsp:cNvSpPr/>
      </dsp:nvSpPr>
      <dsp:spPr>
        <a:xfrm>
          <a:off x="7210200" y="919031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083DF2-EE73-4AB5-9BBD-19BD926FBCE1}">
      <dsp:nvSpPr>
        <dsp:cNvPr id="0" name=""/>
        <dsp:cNvSpPr/>
      </dsp:nvSpPr>
      <dsp:spPr>
        <a:xfrm>
          <a:off x="6625200" y="212503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FR" sz="1200" kern="1200"/>
            <a:t>Arrivée à l’aéroport de Barcelone à 09h35.</a:t>
          </a:r>
          <a:endParaRPr lang="en-US" sz="1200" kern="1200"/>
        </a:p>
      </dsp:txBody>
      <dsp:txXfrm>
        <a:off x="6625200" y="2125031"/>
        <a:ext cx="1800000" cy="720000"/>
      </dsp:txXfrm>
    </dsp:sp>
    <dsp:sp modelId="{63461CBA-C061-47EC-9287-1ABF3657EA25}">
      <dsp:nvSpPr>
        <dsp:cNvPr id="0" name=""/>
        <dsp:cNvSpPr/>
      </dsp:nvSpPr>
      <dsp:spPr>
        <a:xfrm>
          <a:off x="9091200" y="685031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D089CC-7AD6-45E8-B155-AA17B827D0B1}">
      <dsp:nvSpPr>
        <dsp:cNvPr id="0" name=""/>
        <dsp:cNvSpPr/>
      </dsp:nvSpPr>
      <dsp:spPr>
        <a:xfrm>
          <a:off x="9325199" y="919031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0B0132-A301-4104-9F22-CEEAB47C3426}">
      <dsp:nvSpPr>
        <dsp:cNvPr id="0" name=""/>
        <dsp:cNvSpPr/>
      </dsp:nvSpPr>
      <dsp:spPr>
        <a:xfrm>
          <a:off x="8740200" y="212503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FR" sz="1200" kern="1200"/>
            <a:t>Trajet en autocar de tourisme jusqu’à l’établissement Costa i Llobera.</a:t>
          </a:r>
          <a:endParaRPr lang="en-US" sz="1200" kern="1200"/>
        </a:p>
      </dsp:txBody>
      <dsp:txXfrm>
        <a:off x="8740200" y="2125031"/>
        <a:ext cx="1800000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739F1D-AC8F-4D2B-9819-487F76DB8153}">
      <dsp:nvSpPr>
        <dsp:cNvPr id="0" name=""/>
        <dsp:cNvSpPr/>
      </dsp:nvSpPr>
      <dsp:spPr>
        <a:xfrm>
          <a:off x="308962" y="821085"/>
          <a:ext cx="959677" cy="95967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A27DDC-9A4B-4CC0-9766-3A67444A89A8}">
      <dsp:nvSpPr>
        <dsp:cNvPr id="0" name=""/>
        <dsp:cNvSpPr/>
      </dsp:nvSpPr>
      <dsp:spPr>
        <a:xfrm>
          <a:off x="513483" y="1025607"/>
          <a:ext cx="550634" cy="5506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12754D-09C1-4CE8-81D5-8A20DBB5886B}">
      <dsp:nvSpPr>
        <dsp:cNvPr id="0" name=""/>
        <dsp:cNvSpPr/>
      </dsp:nvSpPr>
      <dsp:spPr>
        <a:xfrm>
          <a:off x="2179" y="2079679"/>
          <a:ext cx="1573242" cy="62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FR" sz="1100" kern="1200" dirty="0"/>
            <a:t>Départ vers l’aéroport de Barcelone en famille.</a:t>
          </a:r>
          <a:endParaRPr lang="en-US" sz="1100" kern="1200" dirty="0"/>
        </a:p>
      </dsp:txBody>
      <dsp:txXfrm>
        <a:off x="2179" y="2079679"/>
        <a:ext cx="1573242" cy="629296"/>
      </dsp:txXfrm>
    </dsp:sp>
    <dsp:sp modelId="{9C0C0D48-FFB4-4C75-99E6-C2D3F59810BE}">
      <dsp:nvSpPr>
        <dsp:cNvPr id="0" name=""/>
        <dsp:cNvSpPr/>
      </dsp:nvSpPr>
      <dsp:spPr>
        <a:xfrm>
          <a:off x="2157521" y="821085"/>
          <a:ext cx="959677" cy="95967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65E76B-030B-4A5B-9E28-F7FB399D5F3D}">
      <dsp:nvSpPr>
        <dsp:cNvPr id="0" name=""/>
        <dsp:cNvSpPr/>
      </dsp:nvSpPr>
      <dsp:spPr>
        <a:xfrm>
          <a:off x="2362043" y="1025607"/>
          <a:ext cx="550634" cy="5506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C0497-FED8-4593-A5B7-21DCFA94EBC7}">
      <dsp:nvSpPr>
        <dsp:cNvPr id="0" name=""/>
        <dsp:cNvSpPr/>
      </dsp:nvSpPr>
      <dsp:spPr>
        <a:xfrm>
          <a:off x="1850739" y="2079679"/>
          <a:ext cx="1573242" cy="62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FR" sz="1100" kern="1200" dirty="0"/>
            <a:t>Petit-déjeuner.</a:t>
          </a:r>
          <a:endParaRPr lang="en-US" sz="1100" kern="1200" dirty="0"/>
        </a:p>
      </dsp:txBody>
      <dsp:txXfrm>
        <a:off x="1850739" y="2079679"/>
        <a:ext cx="1573242" cy="629296"/>
      </dsp:txXfrm>
    </dsp:sp>
    <dsp:sp modelId="{CC75DF62-1ED5-4423-B485-AD0D52C28543}">
      <dsp:nvSpPr>
        <dsp:cNvPr id="0" name=""/>
        <dsp:cNvSpPr/>
      </dsp:nvSpPr>
      <dsp:spPr>
        <a:xfrm>
          <a:off x="4006081" y="821085"/>
          <a:ext cx="959677" cy="95967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7BFCAF-7458-4BBE-AB73-50FE28C4735A}">
      <dsp:nvSpPr>
        <dsp:cNvPr id="0" name=""/>
        <dsp:cNvSpPr/>
      </dsp:nvSpPr>
      <dsp:spPr>
        <a:xfrm>
          <a:off x="4210602" y="1025607"/>
          <a:ext cx="550634" cy="5506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EEF63A-839C-4118-8B74-72A73B7A1984}">
      <dsp:nvSpPr>
        <dsp:cNvPr id="0" name=""/>
        <dsp:cNvSpPr/>
      </dsp:nvSpPr>
      <dsp:spPr>
        <a:xfrm>
          <a:off x="3699299" y="2079679"/>
          <a:ext cx="1573242" cy="62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FR" sz="1100" kern="1200"/>
            <a:t>Enregistrement à 05h00 et départ à 06h10.</a:t>
          </a:r>
          <a:endParaRPr lang="en-US" sz="1100" kern="1200"/>
        </a:p>
      </dsp:txBody>
      <dsp:txXfrm>
        <a:off x="3699299" y="2079679"/>
        <a:ext cx="1573242" cy="629296"/>
      </dsp:txXfrm>
    </dsp:sp>
    <dsp:sp modelId="{BFF7E081-6ED5-4B56-8BC2-5CBF6833A4C9}">
      <dsp:nvSpPr>
        <dsp:cNvPr id="0" name=""/>
        <dsp:cNvSpPr/>
      </dsp:nvSpPr>
      <dsp:spPr>
        <a:xfrm>
          <a:off x="5854640" y="821085"/>
          <a:ext cx="959677" cy="959677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85497D-3CA0-4955-9E8C-ADD04382645A}">
      <dsp:nvSpPr>
        <dsp:cNvPr id="0" name=""/>
        <dsp:cNvSpPr/>
      </dsp:nvSpPr>
      <dsp:spPr>
        <a:xfrm>
          <a:off x="6059162" y="1025607"/>
          <a:ext cx="550634" cy="550634"/>
        </a:xfrm>
        <a:prstGeom prst="rect">
          <a:avLst/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249CA-E3D5-413B-AA96-D35C741AB792}">
      <dsp:nvSpPr>
        <dsp:cNvPr id="0" name=""/>
        <dsp:cNvSpPr/>
      </dsp:nvSpPr>
      <dsp:spPr>
        <a:xfrm>
          <a:off x="5547858" y="2079679"/>
          <a:ext cx="1573242" cy="62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FR" sz="1100" kern="1200"/>
            <a:t>Arrivée à l’aéroport de Lyon à 07h35.</a:t>
          </a:r>
          <a:endParaRPr lang="en-US" sz="1100" kern="1200"/>
        </a:p>
      </dsp:txBody>
      <dsp:txXfrm>
        <a:off x="5547858" y="2079679"/>
        <a:ext cx="1573242" cy="629296"/>
      </dsp:txXfrm>
    </dsp:sp>
    <dsp:sp modelId="{9E9E0FF1-7181-45C8-A435-7B070D610516}">
      <dsp:nvSpPr>
        <dsp:cNvPr id="0" name=""/>
        <dsp:cNvSpPr/>
      </dsp:nvSpPr>
      <dsp:spPr>
        <a:xfrm>
          <a:off x="7703200" y="821085"/>
          <a:ext cx="959677" cy="959677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D7D74D-43BE-44E2-985A-5A616FF77074}">
      <dsp:nvSpPr>
        <dsp:cNvPr id="0" name=""/>
        <dsp:cNvSpPr/>
      </dsp:nvSpPr>
      <dsp:spPr>
        <a:xfrm>
          <a:off x="7907721" y="1025607"/>
          <a:ext cx="550634" cy="5506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427CF0-4C64-4890-9D3F-A7E52C368CE3}">
      <dsp:nvSpPr>
        <dsp:cNvPr id="0" name=""/>
        <dsp:cNvSpPr/>
      </dsp:nvSpPr>
      <dsp:spPr>
        <a:xfrm>
          <a:off x="7396418" y="2079679"/>
          <a:ext cx="1573242" cy="62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FR" sz="1100" kern="1200"/>
            <a:t>RDV à l’aéroport à 8h30 (covoiturage).</a:t>
          </a:r>
          <a:endParaRPr lang="en-US" sz="1100" kern="1200"/>
        </a:p>
      </dsp:txBody>
      <dsp:txXfrm>
        <a:off x="7396418" y="2079679"/>
        <a:ext cx="1573242" cy="629296"/>
      </dsp:txXfrm>
    </dsp:sp>
    <dsp:sp modelId="{100466FE-DA8C-4CEC-9642-395AA1DBE105}">
      <dsp:nvSpPr>
        <dsp:cNvPr id="0" name=""/>
        <dsp:cNvSpPr/>
      </dsp:nvSpPr>
      <dsp:spPr>
        <a:xfrm>
          <a:off x="9551760" y="821085"/>
          <a:ext cx="959677" cy="95967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113244-20C9-4B44-9722-A48D171ACF67}">
      <dsp:nvSpPr>
        <dsp:cNvPr id="0" name=""/>
        <dsp:cNvSpPr/>
      </dsp:nvSpPr>
      <dsp:spPr>
        <a:xfrm>
          <a:off x="9756281" y="1025607"/>
          <a:ext cx="550634" cy="55063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87CC56-B04F-419D-9614-1565D95337FD}">
      <dsp:nvSpPr>
        <dsp:cNvPr id="0" name=""/>
        <dsp:cNvSpPr/>
      </dsp:nvSpPr>
      <dsp:spPr>
        <a:xfrm>
          <a:off x="9244977" y="2079679"/>
          <a:ext cx="1573242" cy="629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FR" sz="1100" kern="1200"/>
            <a:t>COURS NON OBLIGATOIRES.</a:t>
          </a:r>
          <a:endParaRPr lang="en-US" sz="1100" kern="1200"/>
        </a:p>
      </dsp:txBody>
      <dsp:txXfrm>
        <a:off x="9244977" y="2079679"/>
        <a:ext cx="1573242" cy="629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30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1945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872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2600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595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413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761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66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88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5796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86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925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89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5329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9043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29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51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73C9D-71C9-4D00-9E20-22D710F4465F}" type="datetimeFigureOut">
              <a:rPr lang="fr-FR" smtClean="0"/>
              <a:t>17/03/2026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91DFE-02D5-429E-9EB9-36D13298D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633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C5F7A6E-E77E-4DA4-89CF-2DE226578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312" y="4379286"/>
            <a:ext cx="12192000" cy="2497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6107208-C6D4-B523-C8F5-3C4C2460D2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3715" y="2356874"/>
            <a:ext cx="9559943" cy="821268"/>
          </a:xfrm>
        </p:spPr>
        <p:txBody>
          <a:bodyPr>
            <a:normAutofit fontScale="90000"/>
          </a:bodyPr>
          <a:lstStyle/>
          <a:p>
            <a:r>
              <a:rPr lang="fr-FR" altLang="fr-FR" sz="3400" b="1" i="0" dirty="0">
                <a:latin typeface="Algerian" panose="04020705040A02060702" pitchFamily="82" charset="0"/>
              </a:rPr>
              <a:t>Mobilité sortante en Espagne Financée par…</a:t>
            </a:r>
            <a:endParaRPr lang="fr-FR" sz="3400" dirty="0">
              <a:latin typeface="Algerian" panose="04020705040A02060702" pitchFamily="82" charset="0"/>
            </a:endParaRPr>
          </a:p>
        </p:txBody>
      </p:sp>
      <p:pic>
        <p:nvPicPr>
          <p:cNvPr id="9" name="Image 8" descr="Une image contenant texte, Police, capture d’écran, Bleu électrique&#10;&#10;Le contenu généré par l’IA peut être incorrect.">
            <a:extLst>
              <a:ext uri="{FF2B5EF4-FFF2-40B4-BE49-F238E27FC236}">
                <a16:creationId xmlns:a16="http://schemas.microsoft.com/office/drawing/2014/main" id="{684866EA-4BE2-2101-671F-FC68A619C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0" t="33505" b="32196"/>
          <a:stretch>
            <a:fillRect/>
          </a:stretch>
        </p:blipFill>
        <p:spPr>
          <a:xfrm>
            <a:off x="635454" y="3799633"/>
            <a:ext cx="10916463" cy="115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162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ED2A72-9497-694A-1CD3-F98610244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046527-E614-FCC2-E98A-B6554E959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>
            <a:normAutofit/>
          </a:bodyPr>
          <a:lstStyle/>
          <a:p>
            <a:r>
              <a:rPr lang="fr-FR" altLang="fr-FR" b="1" i="0">
                <a:latin typeface="Algerian" panose="04020705040A02060702" pitchFamily="82" charset="0"/>
              </a:rPr>
              <a:t>Mercredi </a:t>
            </a:r>
            <a:r>
              <a:rPr lang="fr-FR" altLang="fr-FR" b="1">
                <a:latin typeface="Algerian" panose="04020705040A02060702" pitchFamily="82" charset="0"/>
              </a:rPr>
              <a:t>18 mars </a:t>
            </a:r>
            <a:r>
              <a:rPr lang="fr-FR" altLang="fr-FR" b="1" i="0">
                <a:latin typeface="Algerian" panose="04020705040A02060702" pitchFamily="82" charset="0"/>
              </a:rPr>
              <a:t>2026</a:t>
            </a:r>
            <a:endParaRPr lang="fr-FR" dirty="0"/>
          </a:p>
        </p:txBody>
      </p:sp>
      <p:graphicFrame>
        <p:nvGraphicFramePr>
          <p:cNvPr id="7" name="Espace réservé du contenu 2">
            <a:extLst>
              <a:ext uri="{FF2B5EF4-FFF2-40B4-BE49-F238E27FC236}">
                <a16:creationId xmlns:a16="http://schemas.microsoft.com/office/drawing/2014/main" id="{EA058513-B2FA-0B34-3BB1-2A0CB351E1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5764860"/>
              </p:ext>
            </p:extLst>
          </p:nvPr>
        </p:nvGraphicFramePr>
        <p:xfrm>
          <a:off x="685800" y="2441051"/>
          <a:ext cx="10820400" cy="3530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3141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107B41-50D1-E4FE-6C77-D9AB4E9F24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CCE1968-3EE3-434D-ADC1-B9117837F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536D28F-37AD-4F3A-9DE3-5DB42C78AF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1B1D645-4C69-52E9-FC99-B74605ECB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75055"/>
            <a:ext cx="3306744" cy="1293028"/>
          </a:xfrm>
        </p:spPr>
        <p:txBody>
          <a:bodyPr anchor="b">
            <a:normAutofit/>
          </a:bodyPr>
          <a:lstStyle/>
          <a:p>
            <a:r>
              <a:rPr lang="fr-FR" altLang="fr-FR" sz="3200" b="1" i="0" dirty="0">
                <a:latin typeface="Algerian" panose="04020705040A02060702" pitchFamily="82" charset="0"/>
              </a:rPr>
              <a:t>Mercredi 18 mars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AECC32-C737-3192-B880-5B25C9AF1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413262"/>
            <a:ext cx="3306742" cy="3805423"/>
          </a:xfrm>
        </p:spPr>
        <p:txBody>
          <a:bodyPr>
            <a:normAutofit fontScale="85000" lnSpcReduction="20000"/>
          </a:bodyPr>
          <a:lstStyle/>
          <a:p>
            <a:pPr marL="91440" indent="-91440" algn="just">
              <a:defRPr/>
            </a:pPr>
            <a:r>
              <a:rPr lang="fr-FR" altLang="fr-FR" sz="3200" dirty="0"/>
              <a:t> Visite du Lycée Costa i </a:t>
            </a:r>
            <a:r>
              <a:rPr lang="fr-FR" altLang="fr-FR" sz="3200" dirty="0" err="1"/>
              <a:t>Llobera</a:t>
            </a:r>
            <a:r>
              <a:rPr lang="fr-FR" altLang="fr-FR" sz="3200" dirty="0"/>
              <a:t> et balade dans le quartier </a:t>
            </a:r>
            <a:r>
              <a:rPr lang="fr-FR" altLang="fr-FR" sz="3200" dirty="0" err="1"/>
              <a:t>Sarria</a:t>
            </a:r>
            <a:r>
              <a:rPr lang="fr-FR" altLang="fr-FR" sz="3200" dirty="0"/>
              <a:t> ou le Parc </a:t>
            </a:r>
            <a:r>
              <a:rPr lang="fr-FR" altLang="fr-FR" sz="3200" dirty="0" err="1"/>
              <a:t>del</a:t>
            </a:r>
            <a:r>
              <a:rPr lang="fr-FR" altLang="fr-FR" sz="3200" dirty="0"/>
              <a:t> </a:t>
            </a:r>
            <a:r>
              <a:rPr lang="fr-FR" altLang="fr-FR" sz="3200" dirty="0" err="1"/>
              <a:t>Castell</a:t>
            </a:r>
            <a:r>
              <a:rPr lang="fr-FR" altLang="fr-FR" sz="3200" dirty="0"/>
              <a:t> de l'</a:t>
            </a:r>
            <a:r>
              <a:rPr lang="fr-FR" altLang="fr-FR" sz="3200" dirty="0" err="1"/>
              <a:t>Oreneta</a:t>
            </a:r>
            <a:endParaRPr lang="fr-FR" altLang="fr-FR" sz="3200" dirty="0"/>
          </a:p>
          <a:p>
            <a:pPr marL="91440" indent="-91440" algn="just" fontAlgn="auto">
              <a:spcAft>
                <a:spcPts val="0"/>
              </a:spcAft>
              <a:defRPr/>
            </a:pPr>
            <a:r>
              <a:rPr lang="fr-FR" altLang="fr-FR" sz="3200" dirty="0"/>
              <a:t> Pique-nique dans le jardin de l’établissement (plats typiques préparés par les élèves.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A460548-61E6-441F-A0E8-C3A05EAADE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1066164"/>
            <a:ext cx="6765949" cy="5148371"/>
          </a:xfrm>
          <a:prstGeom prst="roundRect">
            <a:avLst>
              <a:gd name="adj" fmla="val 2403"/>
            </a:avLst>
          </a:prstGeom>
          <a:solidFill>
            <a:srgbClr val="FFFFFF"/>
          </a:solidFill>
          <a:ln>
            <a:noFill/>
          </a:ln>
          <a:effectLst>
            <a:innerShdw blurRad="114300">
              <a:srgbClr val="404040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B683219-AA57-5876-DE56-712B93B59B7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602" r="20585" b="1"/>
          <a:stretch/>
        </p:blipFill>
        <p:spPr>
          <a:xfrm>
            <a:off x="4955339" y="1336566"/>
            <a:ext cx="6127287" cy="460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22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4D80BB-9869-83F9-90F7-D49A5CF5E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737EA1E-BD48-4BD9-B080-17DE499D0B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EBA37BE-C938-4E15-B9FC-6FAA9AC86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95"/>
          <a:stretch/>
        </p:blipFill>
        <p:spPr>
          <a:xfrm>
            <a:off x="0" y="0"/>
            <a:ext cx="6084415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5AD5F39-26C6-C620-AE63-59C731297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64" y="794936"/>
            <a:ext cx="4638543" cy="1293028"/>
          </a:xfrm>
        </p:spPr>
        <p:txBody>
          <a:bodyPr>
            <a:normAutofit/>
          </a:bodyPr>
          <a:lstStyle/>
          <a:p>
            <a:r>
              <a:rPr lang="fr-FR" altLang="fr-FR" sz="3200" b="1" dirty="0">
                <a:latin typeface="Algerian" panose="04020705040A02060702" pitchFamily="82" charset="0"/>
              </a:rPr>
              <a:t>Jeudi</a:t>
            </a:r>
            <a:r>
              <a:rPr lang="fr-FR" altLang="fr-FR" sz="3200" b="1" i="0" dirty="0">
                <a:latin typeface="Algerian" panose="04020705040A02060702" pitchFamily="82" charset="0"/>
              </a:rPr>
              <a:t> 19 mars 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F7DDC3-7006-1440-2979-8599D5386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59" y="1608058"/>
            <a:ext cx="5450152" cy="5249941"/>
          </a:xfrm>
        </p:spPr>
        <p:txBody>
          <a:bodyPr>
            <a:noAutofit/>
          </a:bodyPr>
          <a:lstStyle/>
          <a:p>
            <a:pPr marL="91440" indent="-91440" algn="just" fontAlgn="auto">
              <a:spcAft>
                <a:spcPts val="0"/>
              </a:spcAft>
              <a:defRPr/>
            </a:pPr>
            <a:r>
              <a:rPr lang="fr-FR" altLang="fr-FR" sz="3200" dirty="0"/>
              <a:t> Visite du centre historique de Barcelone (Quartier gothique, Cathédrale de la Santa </a:t>
            </a:r>
            <a:r>
              <a:rPr lang="fr-FR" altLang="fr-FR" sz="3200" dirty="0" err="1"/>
              <a:t>Creu</a:t>
            </a:r>
            <a:r>
              <a:rPr lang="fr-FR" altLang="fr-FR" sz="3200" dirty="0"/>
              <a:t>, Las Ramblas, la </a:t>
            </a:r>
            <a:r>
              <a:rPr lang="fr-FR" altLang="fr-FR" sz="3200" dirty="0" err="1"/>
              <a:t>Boquería</a:t>
            </a:r>
            <a:r>
              <a:rPr lang="fr-FR" altLang="fr-FR" sz="3200" dirty="0"/>
              <a:t>…)</a:t>
            </a:r>
          </a:p>
          <a:p>
            <a:pPr marL="91440" indent="-91440" algn="just" fontAlgn="auto">
              <a:spcAft>
                <a:spcPts val="0"/>
              </a:spcAft>
              <a:defRPr/>
            </a:pPr>
            <a:r>
              <a:rPr lang="fr-FR" altLang="fr-FR" sz="3200" dirty="0"/>
              <a:t> Visite du Musée Picasso.</a:t>
            </a:r>
          </a:p>
          <a:p>
            <a:pPr marL="91440" indent="-91440" algn="just" fontAlgn="auto">
              <a:spcAft>
                <a:spcPts val="0"/>
              </a:spcAft>
              <a:defRPr/>
            </a:pPr>
            <a:r>
              <a:rPr lang="fr-FR" altLang="fr-FR" sz="3200" dirty="0"/>
              <a:t> Pique-nique dans le Parc de la </a:t>
            </a:r>
            <a:r>
              <a:rPr lang="fr-FR" altLang="fr-FR" sz="3200" dirty="0" err="1"/>
              <a:t>Ciutadella</a:t>
            </a:r>
            <a:r>
              <a:rPr lang="fr-FR" altLang="fr-FR" sz="3200" dirty="0"/>
              <a:t>.</a:t>
            </a:r>
          </a:p>
          <a:p>
            <a:pPr marL="91440" indent="-91440" algn="just" fontAlgn="auto">
              <a:spcAft>
                <a:spcPts val="0"/>
              </a:spcAft>
              <a:defRPr/>
            </a:pPr>
            <a:r>
              <a:rPr lang="fr-FR" altLang="fr-FR" sz="3200" dirty="0"/>
              <a:t>Promenade dans le quartier du Born.</a:t>
            </a:r>
          </a:p>
          <a:p>
            <a:pPr marL="91440" indent="-91440" algn="just" fontAlgn="auto">
              <a:spcAft>
                <a:spcPts val="0"/>
              </a:spcAft>
              <a:defRPr/>
            </a:pPr>
            <a:endParaRPr lang="fr-FR" altLang="fr-FR" sz="3200" dirty="0"/>
          </a:p>
          <a:p>
            <a:pPr marL="91440" indent="-91440" algn="just" fontAlgn="auto">
              <a:spcAft>
                <a:spcPts val="0"/>
              </a:spcAft>
              <a:defRPr/>
            </a:pPr>
            <a:endParaRPr lang="fr-FR" altLang="fr-FR" sz="32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394C6CB-FA76-0820-4AB4-7A32D54F75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946" r="19559" b="-1"/>
          <a:stretch/>
        </p:blipFill>
        <p:spPr>
          <a:xfrm>
            <a:off x="6417734" y="10"/>
            <a:ext cx="3270176" cy="393348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4545235-9CF9-7E89-ED19-A7B25CB27CC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600" r="15996" b="-1"/>
          <a:stretch/>
        </p:blipFill>
        <p:spPr>
          <a:xfrm>
            <a:off x="9782174" y="10"/>
            <a:ext cx="2409826" cy="253823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5E6EB5C-CF2F-4706-AAD3-8C208EC96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82174" y="2609193"/>
            <a:ext cx="2409825" cy="1324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A5ED631-FB39-FAC7-BB72-6FD687DF220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143" r="2" b="1233"/>
          <a:stretch/>
        </p:blipFill>
        <p:spPr>
          <a:xfrm>
            <a:off x="6417734" y="4019723"/>
            <a:ext cx="5774266" cy="2838276"/>
          </a:xfrm>
          <a:prstGeom prst="rect">
            <a:avLst/>
          </a:prstGeom>
        </p:spPr>
      </p:pic>
      <p:pic>
        <p:nvPicPr>
          <p:cNvPr id="1026" name="Picture 2" descr="Visiter le Parc de la Ciutadella : Guide complet | Locabarcelona">
            <a:extLst>
              <a:ext uri="{FF2B5EF4-FFF2-40B4-BE49-F238E27FC236}">
                <a16:creationId xmlns:a16="http://schemas.microsoft.com/office/drawing/2014/main" id="{1D75DB56-216B-49F0-5E8F-54662EA5C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734" y="4019723"/>
            <a:ext cx="5774266" cy="283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791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2B969C27-286D-4273-BB51-68209C848D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F4E8F5F-DAE3-463C-B252-BC441D8EC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34"/>
          <a:stretch/>
        </p:blipFill>
        <p:spPr>
          <a:xfrm>
            <a:off x="0" y="0"/>
            <a:ext cx="6152826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6F2F7F8-F940-3E16-7E84-1C8877A51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760" y="764373"/>
            <a:ext cx="5450152" cy="1293028"/>
          </a:xfrm>
        </p:spPr>
        <p:txBody>
          <a:bodyPr>
            <a:normAutofit/>
          </a:bodyPr>
          <a:lstStyle/>
          <a:p>
            <a:r>
              <a:rPr lang="fr-FR" altLang="fr-FR" sz="3200" b="1" dirty="0">
                <a:latin typeface="Algerian" panose="04020705040A02060702" pitchFamily="82" charset="0"/>
              </a:rPr>
              <a:t>Vendredi 20 mars</a:t>
            </a:r>
            <a:endParaRPr lang="fr-FR" sz="3200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BDB217C5-EB97-A79A-B887-869304515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60" y="2194560"/>
            <a:ext cx="5450152" cy="4024125"/>
          </a:xfrm>
        </p:spPr>
        <p:txBody>
          <a:bodyPr>
            <a:normAutofit lnSpcReduction="10000"/>
          </a:bodyPr>
          <a:lstStyle/>
          <a:p>
            <a:r>
              <a:rPr lang="fr-FR" altLang="fr-FR" sz="3000" dirty="0"/>
              <a:t> Route du Modernisme catalan.</a:t>
            </a:r>
          </a:p>
          <a:p>
            <a:r>
              <a:rPr lang="fr-FR" altLang="fr-FR" sz="3000" dirty="0"/>
              <a:t>Visite guidée de l’Hôpital de la Santa </a:t>
            </a:r>
            <a:r>
              <a:rPr lang="fr-FR" altLang="fr-FR" sz="3000" dirty="0" err="1"/>
              <a:t>Creu</a:t>
            </a:r>
            <a:r>
              <a:rPr lang="fr-FR" altLang="fr-FR" sz="3000" dirty="0"/>
              <a:t> y Sant Pau.</a:t>
            </a:r>
          </a:p>
          <a:p>
            <a:r>
              <a:rPr lang="fr-FR" sz="3000" kern="0" dirty="0">
                <a:ea typeface="Times" panose="02020603050405020304" pitchFamily="18" charset="0"/>
              </a:rPr>
              <a:t>Visite des monuments de l’architecte barcelonais Gaudí (La Sagrada Familia, La </a:t>
            </a:r>
            <a:r>
              <a:rPr lang="fr-FR" sz="3000" kern="0" dirty="0" err="1">
                <a:ea typeface="Times" panose="02020603050405020304" pitchFamily="18" charset="0"/>
              </a:rPr>
              <a:t>Pedrera</a:t>
            </a:r>
            <a:r>
              <a:rPr lang="fr-FR" sz="3000" kern="0" dirty="0">
                <a:ea typeface="Times" panose="02020603050405020304" pitchFamily="18" charset="0"/>
              </a:rPr>
              <a:t>, Le Parc </a:t>
            </a:r>
            <a:r>
              <a:rPr lang="fr-FR" sz="3000" kern="0" dirty="0" err="1">
                <a:ea typeface="Times" panose="02020603050405020304" pitchFamily="18" charset="0"/>
              </a:rPr>
              <a:t>Güell</a:t>
            </a:r>
            <a:r>
              <a:rPr lang="fr-FR" sz="3000" kern="0" dirty="0">
                <a:ea typeface="Times" panose="02020603050405020304" pitchFamily="18" charset="0"/>
              </a:rPr>
              <a:t>)</a:t>
            </a:r>
          </a:p>
          <a:p>
            <a:endParaRPr lang="fr-FR" altLang="fr-FR" sz="1800" dirty="0"/>
          </a:p>
        </p:txBody>
      </p:sp>
      <p:pic>
        <p:nvPicPr>
          <p:cNvPr id="4" name="Picture 2" descr="Hôpital Sant Pau : le modernisme inaperçu de Barcelone">
            <a:extLst>
              <a:ext uri="{FF2B5EF4-FFF2-40B4-BE49-F238E27FC236}">
                <a16:creationId xmlns:a16="http://schemas.microsoft.com/office/drawing/2014/main" id="{66FA2F2C-3377-4366-5ECA-67E3CDDC8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5" r="26325"/>
          <a:stretch>
            <a:fillRect/>
          </a:stretch>
        </p:blipFill>
        <p:spPr bwMode="auto">
          <a:xfrm>
            <a:off x="6417734" y="10"/>
            <a:ext cx="3270176" cy="393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 descr="Une image contenant plein air, ciel, arbre, nuage&#10;&#10;Description générée automatiquement">
            <a:extLst>
              <a:ext uri="{FF2B5EF4-FFF2-40B4-BE49-F238E27FC236}">
                <a16:creationId xmlns:a16="http://schemas.microsoft.com/office/drawing/2014/main" id="{6EB68BDB-F8DC-743A-A613-8683BFE78CF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971" r="17659" b="5"/>
          <a:stretch>
            <a:fillRect/>
          </a:stretch>
        </p:blipFill>
        <p:spPr>
          <a:xfrm>
            <a:off x="9782174" y="10"/>
            <a:ext cx="2409826" cy="2538238"/>
          </a:xfrm>
          <a:prstGeom prst="rect">
            <a:avLst/>
          </a:prstGeom>
        </p:spPr>
      </p:pic>
      <p:pic>
        <p:nvPicPr>
          <p:cNvPr id="9" name="Image 8" descr="Une image contenant ciel, arbre, plein air, nuage&#10;&#10;Description générée automatiquement">
            <a:extLst>
              <a:ext uri="{FF2B5EF4-FFF2-40B4-BE49-F238E27FC236}">
                <a16:creationId xmlns:a16="http://schemas.microsoft.com/office/drawing/2014/main" id="{1AB1DF41-DD7C-E375-AC43-B29D77ED566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1674" r="7" b="7"/>
          <a:stretch>
            <a:fillRect/>
          </a:stretch>
        </p:blipFill>
        <p:spPr>
          <a:xfrm>
            <a:off x="9782173" y="2624474"/>
            <a:ext cx="2409827" cy="1309023"/>
          </a:xfrm>
          <a:prstGeom prst="rect">
            <a:avLst/>
          </a:prstGeom>
        </p:spPr>
      </p:pic>
      <p:pic>
        <p:nvPicPr>
          <p:cNvPr id="12" name="Espace réservé du contenu 11" descr="Une image contenant plein air, ciel, fleur, arbre&#10;&#10;Description générée automatiquement">
            <a:extLst>
              <a:ext uri="{FF2B5EF4-FFF2-40B4-BE49-F238E27FC236}">
                <a16:creationId xmlns:a16="http://schemas.microsoft.com/office/drawing/2014/main" id="{25CF8165-455F-6172-D2EF-AFD1F54E92B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692" r="2" b="2"/>
          <a:stretch>
            <a:fillRect/>
          </a:stretch>
        </p:blipFill>
        <p:spPr>
          <a:xfrm>
            <a:off x="6417734" y="4019723"/>
            <a:ext cx="5774266" cy="283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34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50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706207-0FF3-389C-FB7A-56F7F7137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32DB99-93A2-40E5-BC49-E211DCC03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48D323-B3EB-44BB-ABAA-D89B3AF28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CD9ACDE-8038-488C-AB0C-5FD1A373C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3CCFB09-C5FE-4608-9868-0ACB31E62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4450" y="965200"/>
            <a:ext cx="7372350" cy="34046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altLang="fr-FR" sz="6000" b="1" i="0"/>
              <a:t>SAMEDI 21 et Dimanche 22</a:t>
            </a:r>
            <a:r>
              <a:rPr lang="en-US" altLang="fr-FR" sz="6000" b="1"/>
              <a:t> MARS</a:t>
            </a:r>
            <a:endParaRPr lang="en-US" sz="600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DDE849-7DC9-83FB-234D-D8F78076A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4450" y="4503906"/>
            <a:ext cx="7372350" cy="138889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altLang="fr-FR" sz="2000"/>
              <a:t> Week-end en famille.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6C2449-5F66-4753-AAA3-4AD81E57A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06393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D0D7273-5B64-4961-B265-440B9FB9E6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50"/>
          <a:stretch/>
        </p:blipFill>
        <p:spPr>
          <a:xfrm rot="16200000">
            <a:off x="-1264032" y="2187574"/>
            <a:ext cx="6857999" cy="248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560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9" name="Rectangle 3088">
            <a:extLst>
              <a:ext uri="{FF2B5EF4-FFF2-40B4-BE49-F238E27FC236}">
                <a16:creationId xmlns:a16="http://schemas.microsoft.com/office/drawing/2014/main" id="{2B969C27-286D-4273-BB51-68209C848D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91" name="Picture 3090">
            <a:extLst>
              <a:ext uri="{FF2B5EF4-FFF2-40B4-BE49-F238E27FC236}">
                <a16:creationId xmlns:a16="http://schemas.microsoft.com/office/drawing/2014/main" id="{CF4E8F5F-DAE3-463C-B252-BC441D8EC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34"/>
          <a:stretch/>
        </p:blipFill>
        <p:spPr>
          <a:xfrm>
            <a:off x="0" y="0"/>
            <a:ext cx="6152826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1ADFB44-23DB-B147-6101-91F700844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760" y="764373"/>
            <a:ext cx="5450152" cy="1293028"/>
          </a:xfrm>
        </p:spPr>
        <p:txBody>
          <a:bodyPr>
            <a:normAutofit/>
          </a:bodyPr>
          <a:lstStyle/>
          <a:p>
            <a:r>
              <a:rPr lang="fr-FR" sz="3200" b="1" dirty="0">
                <a:latin typeface="Algerian" panose="04020705040A02060702" pitchFamily="82" charset="0"/>
              </a:rPr>
              <a:t>Lundi 23 mars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7FF944-5A4D-8CDA-C877-CBF353AD9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60" y="2194560"/>
            <a:ext cx="5450152" cy="4024125"/>
          </a:xfrm>
        </p:spPr>
        <p:txBody>
          <a:bodyPr>
            <a:normAutofit/>
          </a:bodyPr>
          <a:lstStyle/>
          <a:p>
            <a:r>
              <a:rPr lang="fr-FR" sz="3000" dirty="0"/>
              <a:t>Cours au Lycée Costa i </a:t>
            </a:r>
            <a:r>
              <a:rPr lang="fr-FR" sz="3000" dirty="0" err="1"/>
              <a:t>Llobera</a:t>
            </a:r>
            <a:r>
              <a:rPr lang="fr-FR" sz="3000" dirty="0"/>
              <a:t>.</a:t>
            </a:r>
          </a:p>
          <a:p>
            <a:r>
              <a:rPr lang="fr-FR" sz="3000" dirty="0"/>
              <a:t>Balade dans le Parc de La </a:t>
            </a:r>
            <a:r>
              <a:rPr lang="fr-FR" sz="3000" dirty="0" err="1"/>
              <a:t>Collserola</a:t>
            </a:r>
            <a:r>
              <a:rPr lang="fr-FR" sz="3000" dirty="0"/>
              <a:t>.</a:t>
            </a:r>
          </a:p>
          <a:p>
            <a:r>
              <a:rPr lang="fr-FR" sz="3000" dirty="0"/>
              <a:t>Déjeuner communautaire au restaurant </a:t>
            </a:r>
            <a:r>
              <a:rPr lang="fr-FR" sz="3000" dirty="0" err="1"/>
              <a:t>Berenador</a:t>
            </a:r>
            <a:r>
              <a:rPr lang="fr-FR" sz="3000" dirty="0"/>
              <a:t> Font de les Planes (</a:t>
            </a:r>
            <a:r>
              <a:rPr lang="fr-FR" sz="3000" dirty="0" err="1"/>
              <a:t>merendero</a:t>
            </a:r>
            <a:r>
              <a:rPr lang="fr-FR" sz="3000" dirty="0"/>
              <a:t>) : </a:t>
            </a:r>
            <a:r>
              <a:rPr lang="fr-FR" sz="3000" dirty="0" err="1"/>
              <a:t>calçotada</a:t>
            </a:r>
            <a:r>
              <a:rPr lang="fr-FR" sz="3000" dirty="0"/>
              <a:t>...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3586113-80DC-2F16-0FE4-6DA8FD02F3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000" r="4" b="6791"/>
          <a:stretch>
            <a:fillRect/>
          </a:stretch>
        </p:blipFill>
        <p:spPr>
          <a:xfrm>
            <a:off x="6417734" y="10"/>
            <a:ext cx="3270176" cy="393348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5A931F6-26A8-CE34-ED47-F69C96AD2B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164" r="25432" b="-1"/>
          <a:stretch>
            <a:fillRect/>
          </a:stretch>
        </p:blipFill>
        <p:spPr>
          <a:xfrm>
            <a:off x="9782174" y="10"/>
            <a:ext cx="2409826" cy="2538238"/>
          </a:xfrm>
          <a:prstGeom prst="rect">
            <a:avLst/>
          </a:prstGeom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13C671A5-1004-9E99-23D3-74223DBCD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87" r="7" b="17197"/>
          <a:stretch>
            <a:fillRect/>
          </a:stretch>
        </p:blipFill>
        <p:spPr bwMode="auto">
          <a:xfrm>
            <a:off x="9782173" y="2624474"/>
            <a:ext cx="2409827" cy="130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unctions and Benefits – Benvinguts al Parc Natural de Collserola">
            <a:extLst>
              <a:ext uri="{FF2B5EF4-FFF2-40B4-BE49-F238E27FC236}">
                <a16:creationId xmlns:a16="http://schemas.microsoft.com/office/drawing/2014/main" id="{2FBBDECF-01AA-50DC-E035-DC6F3B5B2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14" r="2" b="2"/>
          <a:stretch>
            <a:fillRect/>
          </a:stretch>
        </p:blipFill>
        <p:spPr bwMode="auto">
          <a:xfrm>
            <a:off x="6417734" y="4019723"/>
            <a:ext cx="5774266" cy="283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619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7" name="Rectangle 6156">
            <a:extLst>
              <a:ext uri="{FF2B5EF4-FFF2-40B4-BE49-F238E27FC236}">
                <a16:creationId xmlns:a16="http://schemas.microsoft.com/office/drawing/2014/main" id="{1737EA1E-BD48-4BD9-B080-17DE499D0B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59" name="Picture 6158">
            <a:extLst>
              <a:ext uri="{FF2B5EF4-FFF2-40B4-BE49-F238E27FC236}">
                <a16:creationId xmlns:a16="http://schemas.microsoft.com/office/drawing/2014/main" id="{4EBA37BE-C938-4E15-B9FC-6FAA9AC86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95"/>
          <a:stretch/>
        </p:blipFill>
        <p:spPr>
          <a:xfrm>
            <a:off x="0" y="0"/>
            <a:ext cx="6084415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DAF1C01-4D8E-1B4B-D458-BC6D8492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760" y="764373"/>
            <a:ext cx="5450152" cy="1293028"/>
          </a:xfrm>
        </p:spPr>
        <p:txBody>
          <a:bodyPr>
            <a:normAutofit/>
          </a:bodyPr>
          <a:lstStyle/>
          <a:p>
            <a:r>
              <a:rPr lang="fr-FR" sz="3200" b="1">
                <a:latin typeface="Algerian" panose="04020705040A02060702" pitchFamily="82" charset="0"/>
              </a:rPr>
              <a:t>MARDi 24 mars</a:t>
            </a:r>
            <a:endParaRPr lang="fr-FR" sz="3200"/>
          </a:p>
        </p:txBody>
      </p:sp>
      <p:sp>
        <p:nvSpPr>
          <p:cNvPr id="6154" name="Content Placeholder 6153">
            <a:extLst>
              <a:ext uri="{FF2B5EF4-FFF2-40B4-BE49-F238E27FC236}">
                <a16:creationId xmlns:a16="http://schemas.microsoft.com/office/drawing/2014/main" id="{6AF21660-9D56-7A4E-0CA8-5B9936112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60" y="2194560"/>
            <a:ext cx="5450152" cy="4024125"/>
          </a:xfrm>
        </p:spPr>
        <p:txBody>
          <a:bodyPr>
            <a:noAutofit/>
          </a:bodyPr>
          <a:lstStyle/>
          <a:p>
            <a:r>
              <a:rPr lang="en-US" sz="4000" dirty="0"/>
              <a:t>Visite </a:t>
            </a:r>
            <a:r>
              <a:rPr lang="en-US" sz="4000" dirty="0" err="1"/>
              <a:t>guidée</a:t>
            </a:r>
            <a:r>
              <a:rPr lang="en-US" sz="4000" dirty="0"/>
              <a:t> de Girona (</a:t>
            </a:r>
            <a:r>
              <a:rPr lang="en-US" sz="4000" dirty="0" err="1"/>
              <a:t>vieille</a:t>
            </a:r>
            <a:r>
              <a:rPr lang="en-US" sz="4000" dirty="0"/>
              <a:t> </a:t>
            </a:r>
            <a:r>
              <a:rPr lang="en-US" sz="4000" dirty="0" err="1"/>
              <a:t>ville</a:t>
            </a:r>
            <a:r>
              <a:rPr lang="en-US" sz="4000" dirty="0"/>
              <a:t>, quartier </a:t>
            </a:r>
            <a:r>
              <a:rPr lang="en-US" sz="4000" dirty="0" err="1"/>
              <a:t>juif</a:t>
            </a:r>
            <a:r>
              <a:rPr lang="en-US" sz="4000" dirty="0"/>
              <a:t>, </a:t>
            </a:r>
            <a:r>
              <a:rPr lang="en-US" sz="4000" dirty="0" err="1"/>
              <a:t>cathédrale</a:t>
            </a:r>
            <a:r>
              <a:rPr lang="en-US" sz="4000" dirty="0"/>
              <a:t> et </a:t>
            </a:r>
            <a:r>
              <a:rPr lang="en-US" sz="4000" dirty="0" err="1"/>
              <a:t>bains</a:t>
            </a:r>
            <a:r>
              <a:rPr lang="en-US" sz="4000" dirty="0"/>
              <a:t> </a:t>
            </a:r>
            <a:r>
              <a:rPr lang="en-US" sz="4000" dirty="0" err="1"/>
              <a:t>arabes</a:t>
            </a:r>
            <a:r>
              <a:rPr lang="en-US" sz="4000" dirty="0"/>
              <a:t>.</a:t>
            </a:r>
          </a:p>
          <a:p>
            <a:r>
              <a:rPr lang="en-US" sz="4000" dirty="0"/>
              <a:t>Temps libre dans la </a:t>
            </a:r>
            <a:r>
              <a:rPr lang="en-US" sz="4000" dirty="0" err="1"/>
              <a:t>ville</a:t>
            </a:r>
            <a:r>
              <a:rPr lang="en-US" sz="4000" dirty="0"/>
              <a:t>.</a:t>
            </a:r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id="{AF9923FF-3064-A9E8-F81A-AE7E14BF4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5" r="22719" b="-1"/>
          <a:stretch>
            <a:fillRect/>
          </a:stretch>
        </p:blipFill>
        <p:spPr bwMode="auto">
          <a:xfrm>
            <a:off x="6417734" y="10"/>
            <a:ext cx="3270176" cy="393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ATHÉDRALE DE GÉRONE ET BASILIQUE DE SANT FELIU · Site officiel">
            <a:extLst>
              <a:ext uri="{FF2B5EF4-FFF2-40B4-BE49-F238E27FC236}">
                <a16:creationId xmlns:a16="http://schemas.microsoft.com/office/drawing/2014/main" id="{63D5655F-AC40-BFDA-774D-32B9CCD0A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4" r="23906" b="5"/>
          <a:stretch>
            <a:fillRect/>
          </a:stretch>
        </p:blipFill>
        <p:spPr bwMode="auto">
          <a:xfrm>
            <a:off x="9782174" y="10"/>
            <a:ext cx="2409826" cy="253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Rectangle 6160">
            <a:extLst>
              <a:ext uri="{FF2B5EF4-FFF2-40B4-BE49-F238E27FC236}">
                <a16:creationId xmlns:a16="http://schemas.microsoft.com/office/drawing/2014/main" id="{65E6EB5C-CF2F-4706-AAD3-8C208EC96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82174" y="2609193"/>
            <a:ext cx="2409825" cy="1324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Visiter Gerona (Espagne) - 13x Que faire à Gérone ?">
            <a:extLst>
              <a:ext uri="{FF2B5EF4-FFF2-40B4-BE49-F238E27FC236}">
                <a16:creationId xmlns:a16="http://schemas.microsoft.com/office/drawing/2014/main" id="{A287C359-2448-86DF-5722-BE30999D6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94" r="2" b="7169"/>
          <a:stretch>
            <a:fillRect/>
          </a:stretch>
        </p:blipFill>
        <p:spPr bwMode="auto">
          <a:xfrm>
            <a:off x="6417734" y="4019723"/>
            <a:ext cx="5774266" cy="283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150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ED2A72-9497-694A-1CD3-F98610244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046527-E614-FCC2-E98A-B6554E959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>
            <a:normAutofit/>
          </a:bodyPr>
          <a:lstStyle/>
          <a:p>
            <a:r>
              <a:rPr lang="fr-FR" altLang="fr-FR" b="1" i="0" dirty="0">
                <a:latin typeface="Algerian" panose="04020705040A02060702" pitchFamily="82" charset="0"/>
              </a:rPr>
              <a:t>Mercredi 25</a:t>
            </a:r>
            <a:r>
              <a:rPr lang="fr-FR" altLang="fr-FR" b="1" dirty="0">
                <a:latin typeface="Algerian" panose="04020705040A02060702" pitchFamily="82" charset="0"/>
              </a:rPr>
              <a:t> mars</a:t>
            </a:r>
            <a:endParaRPr lang="fr-FR" dirty="0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3657D426-DDF3-B003-6F2A-F0498164F0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2038933"/>
              </p:ext>
            </p:extLst>
          </p:nvPr>
        </p:nvGraphicFramePr>
        <p:xfrm>
          <a:off x="685800" y="2441051"/>
          <a:ext cx="10820400" cy="3530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56356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CD21A2-8929-A225-BA73-3D7D6768D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Algerian" panose="04020705040A02060702" pitchFamily="82" charset="0"/>
              </a:rPr>
              <a:t>NE PAS OUBLIER…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025E7B-F0C3-FDED-B0FA-29664FA4E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Un en-cas pour la journée du 18 mars.</a:t>
            </a:r>
          </a:p>
          <a:p>
            <a:r>
              <a:rPr lang="fr-FR"/>
              <a:t>Un bloc-notes / carnet, un crayon à papier, un stylo.</a:t>
            </a:r>
          </a:p>
          <a:p>
            <a:r>
              <a:rPr lang="fr-FR"/>
              <a:t>Le programme du séjour.</a:t>
            </a:r>
          </a:p>
          <a:p>
            <a:r>
              <a:rPr lang="fr-FR"/>
              <a:t>Un appareil photo et/ou téléphone.</a:t>
            </a:r>
          </a:p>
          <a:p>
            <a:r>
              <a:rPr lang="fr-FR"/>
              <a:t>Un portefeuille pour papiers et argent.</a:t>
            </a:r>
          </a:p>
          <a:p>
            <a:r>
              <a:rPr lang="fr-FR"/>
              <a:t>Petite trousse à pharmacie (pansements, compeed…) + médicaments éventuels (mal des transports…) + ordonnances si médicaments spécifiques.</a:t>
            </a:r>
          </a:p>
          <a:p>
            <a:r>
              <a:rPr lang="fr-FR"/>
              <a:t>Vêtements adaptés et chaussures confortables (une paire de baskets).</a:t>
            </a:r>
          </a:p>
          <a:p>
            <a:r>
              <a:rPr lang="fr-FR"/>
              <a:t>En fonction de la météo, une veste imperméable et un parapluie.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3378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CD3B9CA7-EE06-8264-01A9-092217B304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07920" y="965835"/>
            <a:ext cx="9144001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fr-FR" altLang="fr-FR" b="1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anose="04020705040A02060702" pitchFamily="82" charset="0"/>
              </a:rPr>
              <a:t>Consignes à respecter durant le voyage dans l’intérêt de tous</a:t>
            </a:r>
          </a:p>
        </p:txBody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2B41724B-ADB8-0F89-0072-6107DF6FFCA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0720" y="2388235"/>
            <a:ext cx="10871201" cy="4114800"/>
          </a:xfrm>
        </p:spPr>
        <p:txBody>
          <a:bodyPr rtlCol="0">
            <a:normAutofit/>
          </a:bodyPr>
          <a:lstStyle/>
          <a:p>
            <a:pPr marL="91440" indent="-91440" algn="just">
              <a:defRPr/>
            </a:pPr>
            <a:r>
              <a:rPr lang="fr-FR" altLang="fr-FR" sz="2800" dirty="0"/>
              <a:t> Pendant les trajets, les élèves restent en groupe.</a:t>
            </a:r>
          </a:p>
          <a:p>
            <a:pPr marL="91440" indent="-91440" algn="just">
              <a:defRPr/>
            </a:pPr>
            <a:r>
              <a:rPr lang="fr-FR" altLang="fr-FR" sz="2800" dirty="0"/>
              <a:t> Pendant tout le séjour, les élèves devront respecter les heures de RDV fixées. Le retard d’un élève nuirait à l’ensemble du groupe.</a:t>
            </a:r>
          </a:p>
          <a:p>
            <a:pPr marL="91440" indent="-91440" algn="just">
              <a:defRPr/>
            </a:pPr>
            <a:r>
              <a:rPr lang="fr-FR" altLang="fr-FR" sz="2800" dirty="0"/>
              <a:t> Le règlement du lycée s’applique pendant l’échange.</a:t>
            </a:r>
          </a:p>
          <a:p>
            <a:pPr marL="91440" indent="-91440" algn="just">
              <a:defRPr/>
            </a:pPr>
            <a:r>
              <a:rPr lang="fr-FR" altLang="fr-FR" sz="2800" dirty="0"/>
              <a:t> Les élèves doivent éviter les préjugés et les jugements trop hâtifs. </a:t>
            </a:r>
          </a:p>
          <a:p>
            <a:pPr marL="91440" indent="-91440" algn="just">
              <a:defRPr/>
            </a:pPr>
            <a:r>
              <a:rPr lang="fr-FR" altLang="fr-FR" sz="2800" dirty="0"/>
              <a:t> Être très vigilant, surveiller ses affaires (pickpockets).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AAECED-3D3D-E8F6-2352-F47A916D7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>
            <a:normAutofit/>
          </a:bodyPr>
          <a:lstStyle/>
          <a:p>
            <a:r>
              <a:rPr lang="fr-FR" altLang="fr-FR" b="1" i="0" dirty="0">
                <a:latin typeface="Algerian" panose="04020705040A02060702" pitchFamily="82" charset="0"/>
              </a:rPr>
              <a:t>ECHANGE SCOLAIRE</a:t>
            </a:r>
            <a:br>
              <a:rPr lang="fr-FR" altLang="fr-FR" b="1" i="0" dirty="0">
                <a:latin typeface="Algerian" panose="04020705040A02060702" pitchFamily="82" charset="0"/>
              </a:rPr>
            </a:br>
            <a:r>
              <a:rPr lang="fr-FR" altLang="fr-FR" b="1" i="0" dirty="0">
                <a:latin typeface="Algerian" panose="04020705040A02060702" pitchFamily="82" charset="0"/>
              </a:rPr>
              <a:t>FRANCO-ESPAGNOL 2025/2026</a:t>
            </a:r>
            <a:r>
              <a:rPr lang="fr-FR" altLang="fr-FR" dirty="0">
                <a:latin typeface="Algerian" panose="04020705040A02060702" pitchFamily="82" charset="0"/>
              </a:rPr>
              <a:t> </a:t>
            </a:r>
            <a:endParaRPr lang="fr-FR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7F92FEC-1AF4-A3F8-84C0-6555E283B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6071461" cy="4024125"/>
          </a:xfrm>
        </p:spPr>
        <p:txBody>
          <a:bodyPr anchor="ctr">
            <a:normAutofit lnSpcReduction="10000"/>
          </a:bodyPr>
          <a:lstStyle/>
          <a:p>
            <a:pPr algn="just"/>
            <a:r>
              <a:rPr lang="en-US" sz="3600" dirty="0" err="1">
                <a:latin typeface="+mj-lt"/>
              </a:rPr>
              <a:t>Institut</a:t>
            </a:r>
            <a:r>
              <a:rPr lang="en-US" sz="3600" dirty="0">
                <a:latin typeface="+mj-lt"/>
              </a:rPr>
              <a:t> Escola Costa </a:t>
            </a:r>
            <a:r>
              <a:rPr lang="en-US" sz="3600" dirty="0" err="1">
                <a:latin typeface="+mj-lt"/>
              </a:rPr>
              <a:t>i</a:t>
            </a:r>
            <a:r>
              <a:rPr lang="en-US" sz="3600" dirty="0">
                <a:latin typeface="+mj-lt"/>
              </a:rPr>
              <a:t> </a:t>
            </a:r>
            <a:r>
              <a:rPr lang="en-US" sz="3600" dirty="0" err="1">
                <a:latin typeface="+mj-lt"/>
              </a:rPr>
              <a:t>Llobera</a:t>
            </a:r>
            <a:endParaRPr lang="en-US" sz="3600" dirty="0">
              <a:latin typeface="+mj-lt"/>
            </a:endParaRPr>
          </a:p>
          <a:p>
            <a:pPr marL="0" indent="0" algn="just">
              <a:buNone/>
            </a:pPr>
            <a:r>
              <a:rPr lang="en-US" sz="3600" dirty="0">
                <a:latin typeface="+mj-lt"/>
              </a:rPr>
              <a:t>  BARCELONA</a:t>
            </a:r>
          </a:p>
          <a:p>
            <a:pPr marL="0" indent="0" algn="just">
              <a:buNone/>
            </a:pPr>
            <a:endParaRPr lang="en-US" sz="3600" dirty="0">
              <a:latin typeface="+mj-lt"/>
            </a:endParaRPr>
          </a:p>
          <a:p>
            <a:pPr algn="just"/>
            <a:r>
              <a:rPr lang="en-US" sz="3600" dirty="0">
                <a:latin typeface="+mj-lt"/>
              </a:rPr>
              <a:t>Lycée Polyvalent Jospeh-Marie </a:t>
            </a:r>
            <a:r>
              <a:rPr lang="en-US" sz="3600" dirty="0" err="1">
                <a:latin typeface="+mj-lt"/>
              </a:rPr>
              <a:t>Carriat</a:t>
            </a:r>
            <a:endParaRPr lang="en-US" sz="3600" dirty="0">
              <a:latin typeface="+mj-lt"/>
            </a:endParaRPr>
          </a:p>
          <a:p>
            <a:pPr marL="0" indent="0" algn="just">
              <a:buNone/>
            </a:pPr>
            <a:r>
              <a:rPr lang="en-US" sz="3600" dirty="0">
                <a:latin typeface="+mj-lt"/>
              </a:rPr>
              <a:t>  BOURG-EN-BRESSE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C320BD-3801-E3F0-DD43-FA9C7DFAE5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304" r="3" b="9284"/>
          <a:stretch/>
        </p:blipFill>
        <p:spPr>
          <a:xfrm>
            <a:off x="7291754" y="2229566"/>
            <a:ext cx="4085492" cy="1920240"/>
          </a:xfrm>
          <a:prstGeom prst="rect">
            <a:avLst/>
          </a:prstGeom>
        </p:spPr>
      </p:pic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BC08C105-DF9D-BFA3-41D6-735FCD6C64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6" r="546" b="-4"/>
          <a:stretch/>
        </p:blipFill>
        <p:spPr>
          <a:xfrm>
            <a:off x="7291754" y="4298445"/>
            <a:ext cx="4085492" cy="192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54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CF8CCB4F-7E44-487F-91ED-B007C3EE06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altLang="fr-FR" b="1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anose="04020705040A02060702" pitchFamily="82" charset="0"/>
              </a:rPr>
              <a:t>         Règlement du séjour</a:t>
            </a:r>
            <a:endParaRPr lang="fr-FR" altLang="fr-FR" dirty="0">
              <a:solidFill>
                <a:schemeClr val="tx1">
                  <a:lumMod val="95000"/>
                  <a:lumOff val="5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5A45024F-AB93-B474-C6BB-DB9D8B4870E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50240" y="2185353"/>
            <a:ext cx="10855960" cy="4114800"/>
          </a:xfrm>
        </p:spPr>
        <p:txBody>
          <a:bodyPr rtlCol="0">
            <a:normAutofit lnSpcReduction="10000"/>
          </a:bodyPr>
          <a:lstStyle/>
          <a:p>
            <a:pPr marL="91440" indent="-91440" algn="just">
              <a:defRPr/>
            </a:pPr>
            <a:r>
              <a:rPr lang="fr-FR" altLang="fr-FR" sz="2800" dirty="0"/>
              <a:t> Tout portable est sous la responsabilité de l’élève en cas de perte ou de vol.</a:t>
            </a:r>
          </a:p>
          <a:p>
            <a:pPr marL="91440" indent="-91440" algn="just">
              <a:defRPr/>
            </a:pPr>
            <a:r>
              <a:rPr lang="fr-FR" altLang="fr-FR" sz="2800" dirty="0"/>
              <a:t> Il est rappelé que tout élève qui se conduirait mal ou qui ne suivrait pas les consignes des professeurs sera sanctionné lors du retour à Bourg-en-Bresse ou, selon la gravité, rapatrié aux frais des parents.</a:t>
            </a:r>
          </a:p>
          <a:p>
            <a:pPr marL="91440" indent="-91440" algn="just">
              <a:defRPr/>
            </a:pPr>
            <a:r>
              <a:rPr lang="fr-FR" altLang="fr-FR" sz="2800" dirty="0"/>
              <a:t> Il sera interdit aux élèves de fumer ou de consommer de l’alcool.</a:t>
            </a:r>
          </a:p>
          <a:p>
            <a:pPr marL="91440" indent="-91440" algn="just">
              <a:defRPr/>
            </a:pPr>
            <a:r>
              <a:rPr lang="fr-FR" altLang="fr-FR" sz="2800" dirty="0"/>
              <a:t> Les sorties du soir sans un membre de la famille seront strictement interdites.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E2115475-770E-4965-D805-B6E9970659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altLang="fr-FR" b="1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anose="04020705040A02060702" pitchFamily="82" charset="0"/>
              </a:rPr>
              <a:t>Temps libres</a:t>
            </a: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812D2AAC-3DDE-A55A-068F-4DD2B1D4207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fr-FR" altLang="fr-FR" sz="2800" dirty="0"/>
          </a:p>
          <a:p>
            <a:pPr algn="just"/>
            <a:r>
              <a:rPr lang="fr-FR" altLang="fr-FR" sz="2800" dirty="0"/>
              <a:t>Les temps libres en ville se feront toujours par groupe de 3 élèves.</a:t>
            </a:r>
          </a:p>
          <a:p>
            <a:pPr algn="just"/>
            <a:r>
              <a:rPr lang="fr-FR" altLang="fr-FR" sz="2800" dirty="0"/>
              <a:t>Les élèves devront prendre leurs dispositions pour être à l’heure au point de RDV fixé (calcul du temps pour revenir, géolocalisation/orientation…)</a:t>
            </a:r>
          </a:p>
          <a:p>
            <a:pPr algn="just"/>
            <a:endParaRPr lang="fr-FR" altLang="fr-FR" sz="2800" dirty="0"/>
          </a:p>
          <a:p>
            <a:pPr algn="just"/>
            <a:r>
              <a:rPr lang="fr-FR" altLang="fr-FR" sz="2800" dirty="0"/>
              <a:t>Argent: laissé à votre libre appréciation.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43FEC92C-28C7-A8D3-0EE6-FAFFCEDD17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79520" y="808990"/>
            <a:ext cx="7753351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fr-FR" altLang="fr-FR" b="1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anose="04020705040A02060702" pitchFamily="82" charset="0"/>
              </a:rPr>
              <a:t>Cadeau à la famille d’accueil</a:t>
            </a:r>
            <a:endParaRPr lang="fr-FR" altLang="fr-FR" dirty="0">
              <a:solidFill>
                <a:schemeClr val="tx1">
                  <a:lumMod val="95000"/>
                  <a:lumOff val="5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78853" name="Rectangle 5">
            <a:extLst>
              <a:ext uri="{FF2B5EF4-FFF2-40B4-BE49-F238E27FC236}">
                <a16:creationId xmlns:a16="http://schemas.microsoft.com/office/drawing/2014/main" id="{FC10E606-8686-9A89-8D21-22233F7B4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319" y="2179638"/>
            <a:ext cx="1075055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marL="91440" lvl="0" indent="-91440" algn="just" defTabSz="9144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fr-FR" altLang="fr-FR" sz="2800" dirty="0">
                <a:solidFill>
                  <a:prstClr val="black"/>
                </a:solidFill>
                <a:latin typeface="Century Gothic" panose="020B0502020202020204"/>
              </a:rPr>
              <a:t> Il est de coutume d’apporter un modeste cadeau à la famille d’accueil (une spécialité de la région…).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98429739-5451-B40A-3D19-0EE080F84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2420" y="1598613"/>
            <a:ext cx="902716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4000" dirty="0">
                <a:latin typeface="Algerian" panose="04020705040A02060702" pitchFamily="82" charset="0"/>
              </a:rPr>
              <a:t>Que vos enfants soient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4000" dirty="0">
                <a:latin typeface="Algerian" panose="04020705040A02060702" pitchFamily="82" charset="0"/>
              </a:rPr>
              <a:t>de bons ambassadeurs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4000" dirty="0">
                <a:latin typeface="Algerian" panose="04020705040A02060702" pitchFamily="82" charset="0"/>
              </a:rPr>
              <a:t>DE LA France ET de notre Lycée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4000" dirty="0">
                <a:latin typeface="Algerian" panose="04020705040A02060702" pitchFamily="82" charset="0"/>
              </a:rPr>
              <a:t>au moment DES VISITES ET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4000" dirty="0">
                <a:latin typeface="Algerian" panose="04020705040A02060702" pitchFamily="82" charset="0"/>
              </a:rPr>
              <a:t>des journées d’immersion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4000" dirty="0">
                <a:latin typeface="Algerian" panose="04020705040A02060702" pitchFamily="82" charset="0"/>
              </a:rPr>
              <a:t>à l’Institut Costa i </a:t>
            </a:r>
            <a:r>
              <a:rPr lang="fr-FR" altLang="fr-FR" sz="4000" dirty="0" err="1">
                <a:latin typeface="Algerian" panose="04020705040A02060702" pitchFamily="82" charset="0"/>
              </a:rPr>
              <a:t>Llobera</a:t>
            </a:r>
            <a:r>
              <a:rPr lang="fr-FR" altLang="fr-FR" sz="4000" dirty="0">
                <a:latin typeface="Algerian" panose="04020705040A02060702" pitchFamily="82" charset="0"/>
              </a:rPr>
              <a:t> !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fr-FR" altLang="fr-FR" sz="2400" dirty="0"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4AB4B2-66FC-D6DD-75AF-3649CC3B0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>
            <a:normAutofit/>
          </a:bodyPr>
          <a:lstStyle/>
          <a:p>
            <a:r>
              <a:rPr lang="fr-FR" altLang="fr-FR" b="1" i="0">
                <a:latin typeface="Algerian" panose="04020705040A02060702" pitchFamily="82" charset="0"/>
              </a:rPr>
              <a:t>Séjour des espagnols à</a:t>
            </a:r>
            <a:br>
              <a:rPr lang="fr-FR" altLang="fr-FR" b="1" i="0">
                <a:latin typeface="Algerian" panose="04020705040A02060702" pitchFamily="82" charset="0"/>
              </a:rPr>
            </a:br>
            <a:r>
              <a:rPr lang="fr-FR" altLang="fr-FR" b="1" i="0">
                <a:latin typeface="Algerian" panose="04020705040A02060702" pitchFamily="82" charset="0"/>
              </a:rPr>
              <a:t>Bourg-en-Bresse</a:t>
            </a:r>
            <a:endParaRPr lang="fr-FR" dirty="0">
              <a:latin typeface="Algerian" panose="04020705040A02060702" pitchFamily="82" charset="0"/>
            </a:endParaRP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49EDB007-7541-5C34-E954-DE0DAA3C57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286161"/>
              </p:ext>
            </p:extLst>
          </p:nvPr>
        </p:nvGraphicFramePr>
        <p:xfrm>
          <a:off x="685800" y="2441051"/>
          <a:ext cx="10820400" cy="3530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9622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CBA334-8E0B-9BAE-DC3B-87E5EAF40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4000" b="1" i="0" dirty="0">
                <a:latin typeface="Algerian" panose="04020705040A02060702" pitchFamily="82" charset="0"/>
              </a:rPr>
              <a:t>Séjour des espagnols à</a:t>
            </a:r>
            <a:br>
              <a:rPr lang="fr-FR" altLang="fr-FR" sz="4000" b="1" i="0" dirty="0">
                <a:latin typeface="Algerian" panose="04020705040A02060702" pitchFamily="82" charset="0"/>
              </a:rPr>
            </a:br>
            <a:r>
              <a:rPr lang="fr-FR" altLang="fr-FR" sz="4000" b="1" i="0" dirty="0">
                <a:latin typeface="Algerian" panose="04020705040A02060702" pitchFamily="82" charset="0"/>
              </a:rPr>
              <a:t>Bourg-en-Bresse</a:t>
            </a:r>
            <a:endParaRPr lang="fr-FR" dirty="0"/>
          </a:p>
        </p:txBody>
      </p:sp>
      <p:pic>
        <p:nvPicPr>
          <p:cNvPr id="9" name="Image 8" descr="Une image contenant texte, capture d’écran, Police, nombre&#10;&#10;Le contenu généré par l’IA peut être incorrect.">
            <a:extLst>
              <a:ext uri="{FF2B5EF4-FFF2-40B4-BE49-F238E27FC236}">
                <a16:creationId xmlns:a16="http://schemas.microsoft.com/office/drawing/2014/main" id="{046992A3-F1AA-90A8-06BA-D885CF327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987" y="1337310"/>
            <a:ext cx="4151870" cy="552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328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4F9615-4A0D-0AC9-372B-72E19714D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Algerian" panose="04020705040A02060702" pitchFamily="82" charset="0"/>
              </a:rPr>
              <a:t>Formalités administratives</a:t>
            </a:r>
            <a:endParaRPr lang="fr-FR" dirty="0">
              <a:latin typeface="Algerian" panose="04020705040A02060702" pitchFamily="82" charset="0"/>
            </a:endParaRP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A9C98C2A-6975-79FA-6F2C-0FFB7A24E9D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5800" y="2194560"/>
          <a:ext cx="10820400" cy="4024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100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5F435E-C406-B769-CF15-C98CBCAA0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Algerian" panose="04020705040A02060702" pitchFamily="82" charset="0"/>
              </a:rPr>
              <a:t>Bagages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C195D31-C141-01A6-71EB-A32917A3E7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fr-FR" sz="2800">
                <a:latin typeface="+mj-lt"/>
              </a:rPr>
              <a:t>Un bagage en soute de 25 kg + un sac à dos en cabine (40 x 30 x 20 cm)</a:t>
            </a:r>
          </a:p>
          <a:p>
            <a:pPr algn="just"/>
            <a:r>
              <a:rPr lang="fr-FR" sz="2800">
                <a:latin typeface="+mj-lt"/>
              </a:rPr>
              <a:t>Dans le sac en cabine :</a:t>
            </a:r>
          </a:p>
          <a:p>
            <a:pPr marL="0" indent="0" algn="just">
              <a:buNone/>
            </a:pPr>
            <a:r>
              <a:rPr lang="fr-FR" sz="2800">
                <a:latin typeface="+mj-lt"/>
              </a:rPr>
              <a:t>	- Les contenants de liquides (de max 100mL) doivent 	être placés dans 	un unique sachet plastique 	transparent pourvu d'un système 	d'ouverture/de 	fermeture (20x20).</a:t>
            </a:r>
          </a:p>
          <a:p>
            <a:pPr marL="0" indent="0" algn="just">
              <a:buNone/>
            </a:pPr>
            <a:r>
              <a:rPr lang="fr-FR" sz="2800">
                <a:latin typeface="+mj-lt"/>
              </a:rPr>
              <a:t>	- Pas de bouteille d’eau / gourde, d’objets tranchants 	ou pointus…</a:t>
            </a:r>
            <a:endParaRPr lang="fr-F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2967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BC1F16-7462-8260-92BD-BEEB369A5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>
            <a:normAutofit/>
          </a:bodyPr>
          <a:lstStyle/>
          <a:p>
            <a:r>
              <a:rPr lang="es-ES" sz="4000" i="1" dirty="0">
                <a:latin typeface="Algerian" panose="04020705040A02060702" pitchFamily="82" charset="0"/>
              </a:rPr>
              <a:t>“Quien no ha visto Barcelona, no ha visto cosa buena.”</a:t>
            </a:r>
            <a:endParaRPr lang="fr-FR" dirty="0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AB36B8C3-D411-C8F0-0C48-D860F16476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09" b="10004"/>
          <a:stretch/>
        </p:blipFill>
        <p:spPr>
          <a:xfrm>
            <a:off x="685800" y="2501159"/>
            <a:ext cx="4521200" cy="3410926"/>
          </a:xfrm>
          <a:prstGeom prst="rect">
            <a:avLst/>
          </a:prstGeom>
        </p:spPr>
      </p:pic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C0A98B23-23BF-BF0B-5D9B-550B1F7BDA2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689600" y="2194560"/>
          <a:ext cx="5816600" cy="4024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9391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498F357F-6FDC-459F-A782-44301E4C91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6E6FCB5-B2E6-406E-B0E3-8FEDBBDE4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9210791-7504-4866-B6FB-9960480DA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625" y="1052111"/>
            <a:ext cx="5081873" cy="1293028"/>
          </a:xfrm>
        </p:spPr>
        <p:txBody>
          <a:bodyPr>
            <a:normAutofit/>
          </a:bodyPr>
          <a:lstStyle/>
          <a:p>
            <a:r>
              <a:rPr lang="es-ES" sz="2800" i="1" dirty="0">
                <a:latin typeface="Algerian" panose="04020705040A02060702" pitchFamily="82" charset="0"/>
              </a:rPr>
              <a:t>“Qui no ha </a:t>
            </a:r>
            <a:r>
              <a:rPr lang="es-ES" sz="2800" i="1" dirty="0" err="1">
                <a:latin typeface="Algerian" panose="04020705040A02060702" pitchFamily="82" charset="0"/>
              </a:rPr>
              <a:t>vist</a:t>
            </a:r>
            <a:r>
              <a:rPr lang="es-ES" sz="2800" i="1" dirty="0">
                <a:latin typeface="Algerian" panose="04020705040A02060702" pitchFamily="82" charset="0"/>
              </a:rPr>
              <a:t> Barcelona, no ha </a:t>
            </a:r>
            <a:r>
              <a:rPr lang="es-ES" sz="2800" i="1" dirty="0" err="1">
                <a:latin typeface="Algerian" panose="04020705040A02060702" pitchFamily="82" charset="0"/>
              </a:rPr>
              <a:t>vist</a:t>
            </a:r>
            <a:r>
              <a:rPr lang="es-ES" sz="2800" i="1" dirty="0">
                <a:latin typeface="Algerian" panose="04020705040A02060702" pitchFamily="82" charset="0"/>
              </a:rPr>
              <a:t> cosa bona.”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CB9B41F-1FB2-514A-5D2C-0FFF0DD57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625" y="2281537"/>
            <a:ext cx="5081873" cy="4290713"/>
          </a:xfrm>
        </p:spPr>
        <p:txBody>
          <a:bodyPr>
            <a:noAutofit/>
          </a:bodyPr>
          <a:lstStyle/>
          <a:p>
            <a:pPr algn="just"/>
            <a:r>
              <a:rPr lang="es-ES" sz="2000" dirty="0">
                <a:latin typeface="+mj-lt"/>
              </a:rPr>
              <a:t>Le </a:t>
            </a:r>
            <a:r>
              <a:rPr lang="es-ES" sz="2000" dirty="0" err="1">
                <a:latin typeface="+mj-lt"/>
              </a:rPr>
              <a:t>castillan</a:t>
            </a:r>
            <a:r>
              <a:rPr lang="es-ES" sz="2000" dirty="0">
                <a:latin typeface="+mj-lt"/>
              </a:rPr>
              <a:t> (</a:t>
            </a:r>
            <a:r>
              <a:rPr lang="es-ES" sz="2000" dirty="0" err="1">
                <a:latin typeface="+mj-lt"/>
              </a:rPr>
              <a:t>espagnol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d’Espagne</a:t>
            </a:r>
            <a:r>
              <a:rPr lang="es-ES" sz="2000" dirty="0">
                <a:latin typeface="+mj-lt"/>
              </a:rPr>
              <a:t>) et le </a:t>
            </a:r>
            <a:r>
              <a:rPr lang="es-ES" sz="2000" dirty="0" err="1">
                <a:latin typeface="+mj-lt"/>
              </a:rPr>
              <a:t>catalan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sont</a:t>
            </a:r>
            <a:r>
              <a:rPr lang="es-ES" sz="2000" dirty="0">
                <a:latin typeface="+mj-lt"/>
              </a:rPr>
              <a:t> les </a:t>
            </a:r>
            <a:r>
              <a:rPr lang="es-ES" sz="2000" dirty="0" err="1">
                <a:latin typeface="+mj-lt"/>
              </a:rPr>
              <a:t>deux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langues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co-officielles</a:t>
            </a:r>
            <a:r>
              <a:rPr lang="es-ES" sz="2000" dirty="0">
                <a:latin typeface="+mj-lt"/>
              </a:rPr>
              <a:t> de la </a:t>
            </a:r>
            <a:r>
              <a:rPr lang="es-ES" sz="2000" dirty="0" err="1">
                <a:latin typeface="+mj-lt"/>
              </a:rPr>
              <a:t>Catalogne</a:t>
            </a:r>
            <a:r>
              <a:rPr lang="es-ES" sz="2000" dirty="0">
                <a:latin typeface="+mj-lt"/>
              </a:rPr>
              <a:t>.</a:t>
            </a:r>
          </a:p>
          <a:p>
            <a:pPr algn="just"/>
            <a:r>
              <a:rPr lang="es-ES" sz="2000" dirty="0">
                <a:latin typeface="+mj-lt"/>
              </a:rPr>
              <a:t>De </a:t>
            </a:r>
            <a:r>
              <a:rPr lang="es-ES" sz="2000" dirty="0" err="1">
                <a:latin typeface="+mj-lt"/>
              </a:rPr>
              <a:t>nombreux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monuments</a:t>
            </a:r>
            <a:r>
              <a:rPr lang="es-ES" sz="2000" dirty="0">
                <a:latin typeface="+mj-lt"/>
              </a:rPr>
              <a:t> et </a:t>
            </a:r>
            <a:r>
              <a:rPr lang="es-ES" sz="2000" dirty="0" err="1">
                <a:latin typeface="+mj-lt"/>
              </a:rPr>
              <a:t>traditions</a:t>
            </a:r>
            <a:r>
              <a:rPr lang="es-ES" sz="2000" dirty="0">
                <a:latin typeface="+mj-lt"/>
              </a:rPr>
              <a:t> de la “</a:t>
            </a:r>
            <a:r>
              <a:rPr lang="es-ES" sz="2000" dirty="0" err="1">
                <a:latin typeface="+mj-lt"/>
              </a:rPr>
              <a:t>région</a:t>
            </a:r>
            <a:r>
              <a:rPr lang="es-ES" sz="2000" dirty="0">
                <a:latin typeface="+mj-lt"/>
              </a:rPr>
              <a:t>” </a:t>
            </a:r>
            <a:r>
              <a:rPr lang="es-ES" sz="2000" dirty="0" err="1">
                <a:latin typeface="+mj-lt"/>
              </a:rPr>
              <a:t>sont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classés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au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patrimoine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mondial</a:t>
            </a:r>
            <a:r>
              <a:rPr lang="es-ES" sz="2000" dirty="0">
                <a:latin typeface="+mj-lt"/>
              </a:rPr>
              <a:t> de </a:t>
            </a:r>
            <a:r>
              <a:rPr lang="es-ES" sz="2000" dirty="0" err="1">
                <a:latin typeface="+mj-lt"/>
              </a:rPr>
              <a:t>l’UNESCO</a:t>
            </a:r>
            <a:r>
              <a:rPr lang="es-ES" sz="2000" dirty="0">
                <a:latin typeface="+mj-lt"/>
              </a:rPr>
              <a:t> (les </a:t>
            </a:r>
            <a:r>
              <a:rPr lang="es-ES" sz="2000" dirty="0" err="1">
                <a:latin typeface="+mj-lt"/>
              </a:rPr>
              <a:t>oeuvres</a:t>
            </a:r>
            <a:r>
              <a:rPr lang="es-ES" sz="2000" dirty="0">
                <a:latin typeface="+mj-lt"/>
              </a:rPr>
              <a:t> de </a:t>
            </a:r>
            <a:r>
              <a:rPr lang="es-ES" sz="2000" dirty="0" err="1">
                <a:latin typeface="+mj-lt"/>
              </a:rPr>
              <a:t>Gaudi</a:t>
            </a:r>
            <a:r>
              <a:rPr lang="es-ES" sz="2000" dirty="0">
                <a:latin typeface="+mj-lt"/>
              </a:rPr>
              <a:t>, le </a:t>
            </a:r>
            <a:r>
              <a:rPr lang="es-ES" sz="2000" dirty="0" err="1">
                <a:latin typeface="+mj-lt"/>
              </a:rPr>
              <a:t>Palais</a:t>
            </a:r>
            <a:r>
              <a:rPr lang="es-ES" sz="2000" dirty="0">
                <a:latin typeface="+mj-lt"/>
              </a:rPr>
              <a:t> de la Musique, </a:t>
            </a:r>
            <a:r>
              <a:rPr lang="es-ES" sz="2000" dirty="0" err="1">
                <a:latin typeface="+mj-lt"/>
              </a:rPr>
              <a:t>l’Hôpital</a:t>
            </a:r>
            <a:r>
              <a:rPr lang="es-ES" sz="2000" dirty="0">
                <a:latin typeface="+mj-lt"/>
              </a:rPr>
              <a:t> de Santa Creu i Sant Pau…)</a:t>
            </a:r>
          </a:p>
          <a:p>
            <a:pPr algn="just"/>
            <a:r>
              <a:rPr lang="es-ES" sz="2000" dirty="0">
                <a:latin typeface="+mj-lt"/>
              </a:rPr>
              <a:t>Le FC </a:t>
            </a:r>
            <a:r>
              <a:rPr lang="es-ES" sz="2000" dirty="0" err="1">
                <a:latin typeface="+mj-lt"/>
              </a:rPr>
              <a:t>Barcelone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est</a:t>
            </a:r>
            <a:r>
              <a:rPr lang="es-ES" sz="2000" dirty="0">
                <a:latin typeface="+mj-lt"/>
              </a:rPr>
              <a:t> un club </a:t>
            </a:r>
            <a:r>
              <a:rPr lang="es-ES" sz="2000" dirty="0" err="1">
                <a:latin typeface="+mj-lt"/>
              </a:rPr>
              <a:t>mondialement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connu</a:t>
            </a:r>
            <a:r>
              <a:rPr lang="es-ES" sz="2000" dirty="0">
                <a:latin typeface="+mj-lt"/>
              </a:rPr>
              <a:t> par </a:t>
            </a:r>
            <a:r>
              <a:rPr lang="es-ES" sz="2000" dirty="0" err="1">
                <a:latin typeface="+mj-lt"/>
              </a:rPr>
              <a:t>lequel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sont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passés</a:t>
            </a:r>
            <a:r>
              <a:rPr lang="es-ES" sz="2000" dirty="0">
                <a:latin typeface="+mj-lt"/>
              </a:rPr>
              <a:t> de </a:t>
            </a:r>
            <a:r>
              <a:rPr lang="es-ES" sz="2000" dirty="0" err="1">
                <a:latin typeface="+mj-lt"/>
              </a:rPr>
              <a:t>nombreux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joueurs</a:t>
            </a:r>
            <a:r>
              <a:rPr lang="es-ES" sz="2000" dirty="0">
                <a:latin typeface="+mj-lt"/>
              </a:rPr>
              <a:t> </a:t>
            </a:r>
            <a:r>
              <a:rPr lang="es-ES" sz="2000" dirty="0" err="1">
                <a:latin typeface="+mj-lt"/>
              </a:rPr>
              <a:t>iconiques</a:t>
            </a:r>
            <a:r>
              <a:rPr lang="es-ES" sz="2000" dirty="0">
                <a:latin typeface="+mj-lt"/>
              </a:rPr>
              <a:t> (Lamine Yamal…).</a:t>
            </a:r>
          </a:p>
        </p:txBody>
      </p:sp>
      <p:pic>
        <p:nvPicPr>
          <p:cNvPr id="7" name="Image 6" descr="Une image contenant ciel, plein air, eau, plage&#10;&#10;Description générée automatiquement">
            <a:extLst>
              <a:ext uri="{FF2B5EF4-FFF2-40B4-BE49-F238E27FC236}">
                <a16:creationId xmlns:a16="http://schemas.microsoft.com/office/drawing/2014/main" id="{90554C52-AA99-FB30-FC67-6C7A1AF526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564" r="1264" b="-3"/>
          <a:stretch/>
        </p:blipFill>
        <p:spPr>
          <a:xfrm>
            <a:off x="6411503" y="1375866"/>
            <a:ext cx="2466491" cy="2683228"/>
          </a:xfrm>
          <a:custGeom>
            <a:avLst/>
            <a:gdLst/>
            <a:ahLst/>
            <a:cxnLst/>
            <a:rect l="l" t="t" r="r" b="b"/>
            <a:pathLst>
              <a:path w="2989398" h="2740475">
                <a:moveTo>
                  <a:pt x="618429" y="0"/>
                </a:moveTo>
                <a:lnTo>
                  <a:pt x="2989398" y="0"/>
                </a:lnTo>
                <a:lnTo>
                  <a:pt x="2989398" y="151959"/>
                </a:lnTo>
                <a:lnTo>
                  <a:pt x="2989398" y="1370238"/>
                </a:lnTo>
                <a:lnTo>
                  <a:pt x="2989398" y="2740475"/>
                </a:lnTo>
                <a:lnTo>
                  <a:pt x="0" y="2740475"/>
                </a:lnTo>
                <a:lnTo>
                  <a:pt x="0" y="151949"/>
                </a:lnTo>
                <a:lnTo>
                  <a:pt x="11940" y="92810"/>
                </a:lnTo>
                <a:cubicBezTo>
                  <a:pt x="27319" y="56449"/>
                  <a:pt x="56447" y="27321"/>
                  <a:pt x="92808" y="11942"/>
                </a:cubicBezTo>
                <a:lnTo>
                  <a:pt x="151947" y="2"/>
                </a:lnTo>
                <a:lnTo>
                  <a:pt x="618429" y="2"/>
                </a:lnTo>
                <a:close/>
              </a:path>
            </a:pathLst>
          </a:custGeom>
        </p:spPr>
      </p:pic>
      <p:pic>
        <p:nvPicPr>
          <p:cNvPr id="3" name="Image 2" descr="Une image contenant plein air, fenêtre, plante, bâtiment&#10;&#10;Description générée automatiquement">
            <a:extLst>
              <a:ext uri="{FF2B5EF4-FFF2-40B4-BE49-F238E27FC236}">
                <a16:creationId xmlns:a16="http://schemas.microsoft.com/office/drawing/2014/main" id="{C2AD2F89-6402-BE80-1725-EC8C49AA716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765" r="18005" b="-6"/>
          <a:stretch/>
        </p:blipFill>
        <p:spPr>
          <a:xfrm>
            <a:off x="9026854" y="1367981"/>
            <a:ext cx="2047851" cy="1551917"/>
          </a:xfrm>
          <a:custGeom>
            <a:avLst/>
            <a:gdLst/>
            <a:ahLst/>
            <a:cxnLst/>
            <a:rect l="l" t="t" r="r" b="b"/>
            <a:pathLst>
              <a:path w="2047851" h="1551917">
                <a:moveTo>
                  <a:pt x="0" y="0"/>
                </a:moveTo>
                <a:lnTo>
                  <a:pt x="96279" y="0"/>
                </a:lnTo>
                <a:lnTo>
                  <a:pt x="1306797" y="0"/>
                </a:lnTo>
                <a:lnTo>
                  <a:pt x="1951573" y="0"/>
                </a:lnTo>
                <a:cubicBezTo>
                  <a:pt x="2004746" y="0"/>
                  <a:pt x="2047851" y="51153"/>
                  <a:pt x="2047851" y="114253"/>
                </a:cubicBezTo>
                <a:lnTo>
                  <a:pt x="2047851" y="1551917"/>
                </a:lnTo>
                <a:lnTo>
                  <a:pt x="1306797" y="1551917"/>
                </a:lnTo>
                <a:lnTo>
                  <a:pt x="0" y="1551917"/>
                </a:lnTo>
                <a:lnTo>
                  <a:pt x="0" y="114253"/>
                </a:lnTo>
                <a:close/>
              </a:path>
            </a:pathLst>
          </a:custGeom>
        </p:spPr>
      </p:pic>
      <p:pic>
        <p:nvPicPr>
          <p:cNvPr id="8" name="Image 7" descr="Une image contenant plein air, bâtiment, ciel, arbre&#10;&#10;Description générée automatiquement">
            <a:extLst>
              <a:ext uri="{FF2B5EF4-FFF2-40B4-BE49-F238E27FC236}">
                <a16:creationId xmlns:a16="http://schemas.microsoft.com/office/drawing/2014/main" id="{8E4F27BC-1FFC-76F6-048D-3510D9E793F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072" r="682" b="-4"/>
          <a:stretch/>
        </p:blipFill>
        <p:spPr>
          <a:xfrm>
            <a:off x="6411503" y="4206623"/>
            <a:ext cx="2466491" cy="1687869"/>
          </a:xfrm>
          <a:custGeom>
            <a:avLst/>
            <a:gdLst/>
            <a:ahLst/>
            <a:cxnLst/>
            <a:rect l="l" t="t" r="r" b="b"/>
            <a:pathLst>
              <a:path w="2466491" h="1687869">
                <a:moveTo>
                  <a:pt x="0" y="0"/>
                </a:moveTo>
                <a:lnTo>
                  <a:pt x="2466491" y="0"/>
                </a:lnTo>
                <a:lnTo>
                  <a:pt x="2466491" y="1687869"/>
                </a:lnTo>
                <a:lnTo>
                  <a:pt x="108845" y="1687869"/>
                </a:lnTo>
                <a:cubicBezTo>
                  <a:pt x="63759" y="1687869"/>
                  <a:pt x="25075" y="1661798"/>
                  <a:pt x="8550" y="1624643"/>
                </a:cubicBezTo>
                <a:lnTo>
                  <a:pt x="0" y="1584362"/>
                </a:lnTo>
                <a:close/>
              </a:path>
            </a:pathLst>
          </a:custGeom>
        </p:spPr>
      </p:pic>
      <p:pic>
        <p:nvPicPr>
          <p:cNvPr id="6" name="Image 5" descr="Une image contenant texte, affiche, logo, Graphique&#10;&#10;Description générée automatiquement">
            <a:extLst>
              <a:ext uri="{FF2B5EF4-FFF2-40B4-BE49-F238E27FC236}">
                <a16:creationId xmlns:a16="http://schemas.microsoft.com/office/drawing/2014/main" id="{BA77AC00-FFB7-1B11-C825-AADB21CDB3D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-4" b="3424"/>
          <a:stretch/>
        </p:blipFill>
        <p:spPr>
          <a:xfrm>
            <a:off x="9028587" y="3061713"/>
            <a:ext cx="2053329" cy="2832779"/>
          </a:xfrm>
          <a:custGeom>
            <a:avLst/>
            <a:gdLst/>
            <a:ahLst/>
            <a:cxnLst/>
            <a:rect l="l" t="t" r="r" b="b"/>
            <a:pathLst>
              <a:path w="2488644" h="2893217">
                <a:moveTo>
                  <a:pt x="6640" y="0"/>
                </a:moveTo>
                <a:lnTo>
                  <a:pt x="2488644" y="0"/>
                </a:lnTo>
                <a:lnTo>
                  <a:pt x="2488644" y="1478584"/>
                </a:lnTo>
                <a:lnTo>
                  <a:pt x="2488644" y="1829101"/>
                </a:lnTo>
                <a:lnTo>
                  <a:pt x="2488644" y="2727776"/>
                </a:lnTo>
                <a:cubicBezTo>
                  <a:pt x="2488644" y="2819147"/>
                  <a:pt x="2414574" y="2893217"/>
                  <a:pt x="2323203" y="2893217"/>
                </a:cubicBezTo>
                <a:lnTo>
                  <a:pt x="896176" y="2893217"/>
                </a:lnTo>
                <a:lnTo>
                  <a:pt x="172081" y="2893217"/>
                </a:lnTo>
                <a:lnTo>
                  <a:pt x="0" y="2893217"/>
                </a:lnTo>
                <a:lnTo>
                  <a:pt x="0" y="140978"/>
                </a:lnTo>
                <a:lnTo>
                  <a:pt x="6640" y="14097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42020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61DB72-33D1-32EF-CA80-51682129C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EA827B-4BA9-5AAB-FD17-C8B42357B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4000" b="1" i="0" dirty="0">
                <a:latin typeface="Algerian" panose="04020705040A02060702" pitchFamily="82" charset="0"/>
              </a:rPr>
              <a:t>Séjour des </a:t>
            </a:r>
            <a:r>
              <a:rPr lang="fr-FR" altLang="fr-FR" sz="4000" b="1" i="0" dirty="0" err="1">
                <a:latin typeface="Algerian" panose="04020705040A02060702" pitchFamily="82" charset="0"/>
              </a:rPr>
              <a:t>FRANçais</a:t>
            </a:r>
            <a:r>
              <a:rPr lang="fr-FR" altLang="fr-FR" sz="4000" b="1" i="0" dirty="0">
                <a:latin typeface="Algerian" panose="04020705040A02060702" pitchFamily="82" charset="0"/>
              </a:rPr>
              <a:t> à</a:t>
            </a:r>
            <a:br>
              <a:rPr lang="fr-FR" altLang="fr-FR" sz="4000" b="1" i="0" dirty="0">
                <a:latin typeface="Algerian" panose="04020705040A02060702" pitchFamily="82" charset="0"/>
              </a:rPr>
            </a:br>
            <a:r>
              <a:rPr lang="fr-FR" altLang="fr-FR" sz="4000" b="1" i="0" dirty="0">
                <a:latin typeface="Algerian" panose="04020705040A02060702" pitchFamily="82" charset="0"/>
              </a:rPr>
              <a:t>BARCELONE</a:t>
            </a:r>
            <a:endParaRPr lang="fr-FR" dirty="0"/>
          </a:p>
        </p:txBody>
      </p:sp>
      <p:pic>
        <p:nvPicPr>
          <p:cNvPr id="6" name="Image 5" descr="Une image contenant texte, capture d’écran, Police, nombre&#10;&#10;Le contenu généré par l’IA peut être incorrect.">
            <a:extLst>
              <a:ext uri="{FF2B5EF4-FFF2-40B4-BE49-F238E27FC236}">
                <a16:creationId xmlns:a16="http://schemas.microsoft.com/office/drawing/2014/main" id="{575D496C-168B-5667-4FAA-D7AAD014A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377" y="1330960"/>
            <a:ext cx="4606962" cy="552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534490"/>
      </p:ext>
    </p:extLst>
  </p:cSld>
  <p:clrMapOvr>
    <a:masterClrMapping/>
  </p:clrMapOvr>
</p:sld>
</file>

<file path=ppt/theme/theme1.xml><?xml version="1.0" encoding="utf-8"?>
<a:theme xmlns:a="http://schemas.openxmlformats.org/drawingml/2006/main" name="Traînée de condensation">
  <a:themeElements>
    <a:clrScheme name="Traînée de condensatio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Traînée de condensatio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înée de condensatio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TM04033937[[fn=Traînée de condensation]]</Template>
  <TotalTime>522</TotalTime>
  <Words>1080</Words>
  <Application>Microsoft Office PowerPoint</Application>
  <PresentationFormat>Grand écran</PresentationFormat>
  <Paragraphs>106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8" baseType="lpstr">
      <vt:lpstr>Algerian</vt:lpstr>
      <vt:lpstr>Arial</vt:lpstr>
      <vt:lpstr>Century Gothic</vt:lpstr>
      <vt:lpstr>Times</vt:lpstr>
      <vt:lpstr>Traînée de condensation</vt:lpstr>
      <vt:lpstr>Mobilité sortante en Espagne Financée par…</vt:lpstr>
      <vt:lpstr>ECHANGE SCOLAIRE FRANCO-ESPAGNOL 2025/2026 </vt:lpstr>
      <vt:lpstr>Séjour des espagnols à Bourg-en-Bresse</vt:lpstr>
      <vt:lpstr>Séjour des espagnols à Bourg-en-Bresse</vt:lpstr>
      <vt:lpstr>Formalités administratives</vt:lpstr>
      <vt:lpstr>Bagages</vt:lpstr>
      <vt:lpstr>“Quien no ha visto Barcelona, no ha visto cosa buena.”</vt:lpstr>
      <vt:lpstr>“Qui no ha vist Barcelona, no ha vist cosa bona.”</vt:lpstr>
      <vt:lpstr>Séjour des FRANçais à BARCELONE</vt:lpstr>
      <vt:lpstr>Mercredi 18 mars 2026</vt:lpstr>
      <vt:lpstr>Mercredi 18 mars</vt:lpstr>
      <vt:lpstr>Jeudi 19 mars </vt:lpstr>
      <vt:lpstr>Vendredi 20 mars</vt:lpstr>
      <vt:lpstr>SAMEDI 21 et Dimanche 22 MARS</vt:lpstr>
      <vt:lpstr>Lundi 23 mars</vt:lpstr>
      <vt:lpstr>MARDi 24 mars</vt:lpstr>
      <vt:lpstr>Mercredi 25 mars</vt:lpstr>
      <vt:lpstr>NE PAS OUBLIER…</vt:lpstr>
      <vt:lpstr>Consignes à respecter durant le voyage dans l’intérêt de tous</vt:lpstr>
      <vt:lpstr>         Règlement du séjour</vt:lpstr>
      <vt:lpstr>Temps libres</vt:lpstr>
      <vt:lpstr>Cadeau à la famille d’accueil</vt:lpstr>
      <vt:lpstr>Présentation PowerPoint</vt:lpstr>
    </vt:vector>
  </TitlesOfParts>
  <Company>RRA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Mobilité sortante en Espagne Financée par…</dc:title>
  <dc:creator>floriane.catherin</dc:creator>
  <cp:lastModifiedBy>prof.tmp6</cp:lastModifiedBy>
  <cp:revision>22</cp:revision>
  <dcterms:created xsi:type="dcterms:W3CDTF">2025-01-28T14:46:11Z</dcterms:created>
  <dcterms:modified xsi:type="dcterms:W3CDTF">2026-03-17T08:41:55Z</dcterms:modified>
</cp:coreProperties>
</file>