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4" r:id="rId3"/>
    <p:sldId id="258" r:id="rId4"/>
    <p:sldId id="262" r:id="rId5"/>
    <p:sldId id="263" r:id="rId6"/>
    <p:sldId id="265" r:id="rId7"/>
    <p:sldId id="301" r:id="rId8"/>
    <p:sldId id="325" r:id="rId9"/>
    <p:sldId id="324" r:id="rId10"/>
    <p:sldId id="302" r:id="rId11"/>
    <p:sldId id="316" r:id="rId12"/>
    <p:sldId id="328" r:id="rId13"/>
    <p:sldId id="329" r:id="rId14"/>
    <p:sldId id="330" r:id="rId15"/>
    <p:sldId id="310" r:id="rId16"/>
    <p:sldId id="311" r:id="rId17"/>
    <p:sldId id="317" r:id="rId18"/>
    <p:sldId id="318" r:id="rId19"/>
    <p:sldId id="319" r:id="rId20"/>
    <p:sldId id="320" r:id="rId21"/>
    <p:sldId id="322" r:id="rId22"/>
    <p:sldId id="292" r:id="rId23"/>
    <p:sldId id="300" r:id="rId2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60" autoAdjust="0"/>
    <p:restoredTop sz="94660"/>
  </p:normalViewPr>
  <p:slideViewPr>
    <p:cSldViewPr snapToGrid="0">
      <p:cViewPr varScale="1">
        <p:scale>
          <a:sx n="59" d="100"/>
          <a:sy n="59" d="100"/>
        </p:scale>
        <p:origin x="10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45FA3B-BB24-4EE8-A99A-BD341FFCD568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6545C1EC-6A54-4AE7-B236-885B100E2CA3}">
      <dgm:prSet custT="1"/>
      <dgm:spPr/>
      <dgm:t>
        <a:bodyPr/>
        <a:lstStyle/>
        <a:p>
          <a:r>
            <a:rPr lang="en-US" sz="2800" dirty="0"/>
            <a:t>Compagnie </a:t>
          </a:r>
          <a:r>
            <a:rPr lang="en-US" sz="2800" dirty="0" err="1"/>
            <a:t>Chauderon</a:t>
          </a:r>
          <a:r>
            <a:rPr lang="en-US" sz="2800" dirty="0"/>
            <a:t> Voyages.</a:t>
          </a:r>
        </a:p>
      </dgm:t>
    </dgm:pt>
    <dgm:pt modelId="{941EEBBC-57FE-4C28-B221-E05F199BE3A0}" type="parTrans" cxnId="{A07089B6-DCC4-49EC-BC23-A83897D12097}">
      <dgm:prSet/>
      <dgm:spPr/>
      <dgm:t>
        <a:bodyPr/>
        <a:lstStyle/>
        <a:p>
          <a:endParaRPr lang="en-US" sz="2800"/>
        </a:p>
      </dgm:t>
    </dgm:pt>
    <dgm:pt modelId="{99437567-0E59-41AE-83C1-BED1A3EA68C6}" type="sibTrans" cxnId="{A07089B6-DCC4-49EC-BC23-A83897D12097}">
      <dgm:prSet/>
      <dgm:spPr/>
      <dgm:t>
        <a:bodyPr/>
        <a:lstStyle/>
        <a:p>
          <a:endParaRPr lang="en-US" sz="2800"/>
        </a:p>
      </dgm:t>
    </dgm:pt>
    <dgm:pt modelId="{E3A41976-7F25-43FC-B40C-D04787C14253}">
      <dgm:prSet custT="1"/>
      <dgm:spPr/>
      <dgm:t>
        <a:bodyPr/>
        <a:lstStyle/>
        <a:p>
          <a:r>
            <a:rPr lang="fr-FR" sz="2800" dirty="0"/>
            <a:t>Du dimanche 03/05/2026 à 17h30</a:t>
          </a:r>
          <a:endParaRPr lang="en-US" sz="2800" dirty="0"/>
        </a:p>
      </dgm:t>
    </dgm:pt>
    <dgm:pt modelId="{6C64FDDF-9E9F-4B5F-90FA-681266BC0F09}" type="parTrans" cxnId="{D6720A69-82E7-4305-A889-BD4D4EEA8175}">
      <dgm:prSet/>
      <dgm:spPr/>
      <dgm:t>
        <a:bodyPr/>
        <a:lstStyle/>
        <a:p>
          <a:endParaRPr lang="en-US" sz="2800"/>
        </a:p>
      </dgm:t>
    </dgm:pt>
    <dgm:pt modelId="{66BCD384-F24B-4534-9461-46E27599974B}" type="sibTrans" cxnId="{D6720A69-82E7-4305-A889-BD4D4EEA8175}">
      <dgm:prSet/>
      <dgm:spPr/>
      <dgm:t>
        <a:bodyPr/>
        <a:lstStyle/>
        <a:p>
          <a:endParaRPr lang="en-US" sz="2800"/>
        </a:p>
      </dgm:t>
    </dgm:pt>
    <dgm:pt modelId="{68E8FB97-422D-4B56-B517-150D988EA64E}">
      <dgm:prSet custT="1"/>
      <dgm:spPr/>
      <dgm:t>
        <a:bodyPr/>
        <a:lstStyle/>
        <a:p>
          <a:r>
            <a:rPr lang="en-US" sz="2800" dirty="0"/>
            <a:t>Au </a:t>
          </a:r>
          <a:r>
            <a:rPr lang="en-US" sz="2800" dirty="0" err="1"/>
            <a:t>vendredi</a:t>
          </a:r>
          <a:r>
            <a:rPr lang="en-US" sz="2800" dirty="0"/>
            <a:t> 08/05/2026 vers 09h00.</a:t>
          </a:r>
        </a:p>
      </dgm:t>
    </dgm:pt>
    <dgm:pt modelId="{6728DF35-C015-4612-9CE7-E9148C669FA0}" type="parTrans" cxnId="{556CC4CD-7DEE-4AA7-B34A-C13826FFC486}">
      <dgm:prSet/>
      <dgm:spPr/>
      <dgm:t>
        <a:bodyPr/>
        <a:lstStyle/>
        <a:p>
          <a:endParaRPr lang="en-US" sz="2800"/>
        </a:p>
      </dgm:t>
    </dgm:pt>
    <dgm:pt modelId="{6110E0DB-2EAE-4DE8-8F08-73454209366E}" type="sibTrans" cxnId="{556CC4CD-7DEE-4AA7-B34A-C13826FFC486}">
      <dgm:prSet/>
      <dgm:spPr/>
      <dgm:t>
        <a:bodyPr/>
        <a:lstStyle/>
        <a:p>
          <a:endParaRPr lang="en-US" sz="2800"/>
        </a:p>
      </dgm:t>
    </dgm:pt>
    <dgm:pt modelId="{10327ED1-5E01-4F41-962C-35B3B7572306}">
      <dgm:prSet custT="1"/>
      <dgm:spPr/>
      <dgm:t>
        <a:bodyPr/>
        <a:lstStyle/>
        <a:p>
          <a:r>
            <a:rPr lang="en-US" sz="2800" dirty="0" err="1"/>
            <a:t>Trajet</a:t>
          </a:r>
          <a:r>
            <a:rPr lang="en-US" sz="2800" dirty="0"/>
            <a:t> </a:t>
          </a:r>
          <a:r>
            <a:rPr lang="en-US" sz="2800" dirty="0" err="1"/>
            <a:t>en</a:t>
          </a:r>
          <a:r>
            <a:rPr lang="en-US" sz="2800" dirty="0"/>
            <a:t> autocar (Phoenix Evasion).</a:t>
          </a:r>
        </a:p>
      </dgm:t>
    </dgm:pt>
    <dgm:pt modelId="{66CC7500-DEFF-4FBC-B904-C085E8372ACB}" type="parTrans" cxnId="{0718BFDF-2FF3-4F96-B86A-126B33EF25CD}">
      <dgm:prSet/>
      <dgm:spPr/>
      <dgm:t>
        <a:bodyPr/>
        <a:lstStyle/>
        <a:p>
          <a:endParaRPr lang="en-US" sz="2800"/>
        </a:p>
      </dgm:t>
    </dgm:pt>
    <dgm:pt modelId="{90BF8702-7027-40B5-9EBD-AF28A5652D6C}" type="sibTrans" cxnId="{0718BFDF-2FF3-4F96-B86A-126B33EF25CD}">
      <dgm:prSet/>
      <dgm:spPr/>
      <dgm:t>
        <a:bodyPr/>
        <a:lstStyle/>
        <a:p>
          <a:endParaRPr lang="en-US" sz="2800"/>
        </a:p>
      </dgm:t>
    </dgm:pt>
    <dgm:pt modelId="{72B57F01-CB3F-4D69-B1A0-8CD22A058E40}">
      <dgm:prSet custT="1"/>
      <dgm:spPr/>
      <dgm:t>
        <a:bodyPr/>
        <a:lstStyle/>
        <a:p>
          <a:r>
            <a:rPr lang="fr-FR" sz="2800"/>
            <a:t>54 élèves.</a:t>
          </a:r>
          <a:endParaRPr lang="en-US" sz="2800"/>
        </a:p>
      </dgm:t>
    </dgm:pt>
    <dgm:pt modelId="{24E45935-0493-41B0-B9A6-3408F59EB87D}" type="parTrans" cxnId="{6D8C488C-8092-476C-A43E-2A3F3AEE8E71}">
      <dgm:prSet/>
      <dgm:spPr/>
      <dgm:t>
        <a:bodyPr/>
        <a:lstStyle/>
        <a:p>
          <a:endParaRPr lang="en-US" sz="2800"/>
        </a:p>
      </dgm:t>
    </dgm:pt>
    <dgm:pt modelId="{6EBE01E7-578E-4C7D-956D-5A1779E574D2}" type="sibTrans" cxnId="{6D8C488C-8092-476C-A43E-2A3F3AEE8E71}">
      <dgm:prSet/>
      <dgm:spPr/>
      <dgm:t>
        <a:bodyPr/>
        <a:lstStyle/>
        <a:p>
          <a:endParaRPr lang="en-US" sz="2800"/>
        </a:p>
      </dgm:t>
    </dgm:pt>
    <dgm:pt modelId="{8FD116A4-7F04-4871-ABFA-A022EAD484DA}">
      <dgm:prSet custT="1"/>
      <dgm:spPr/>
      <dgm:t>
        <a:bodyPr/>
        <a:lstStyle/>
        <a:p>
          <a:r>
            <a:rPr lang="en-US" sz="2800" dirty="0"/>
            <a:t>4 accompagnatrices.</a:t>
          </a:r>
        </a:p>
      </dgm:t>
    </dgm:pt>
    <dgm:pt modelId="{0C4949C1-F0C5-416E-8D99-10A10CF0EF9D}" type="parTrans" cxnId="{3700F4E7-3E11-4E81-8E52-E58B6C664433}">
      <dgm:prSet/>
      <dgm:spPr/>
      <dgm:t>
        <a:bodyPr/>
        <a:lstStyle/>
        <a:p>
          <a:endParaRPr lang="en-US" sz="2800"/>
        </a:p>
      </dgm:t>
    </dgm:pt>
    <dgm:pt modelId="{848C7624-93F8-4F79-A99F-39D2B1023479}" type="sibTrans" cxnId="{3700F4E7-3E11-4E81-8E52-E58B6C664433}">
      <dgm:prSet/>
      <dgm:spPr/>
      <dgm:t>
        <a:bodyPr/>
        <a:lstStyle/>
        <a:p>
          <a:endParaRPr lang="en-US" sz="2800"/>
        </a:p>
      </dgm:t>
    </dgm:pt>
    <dgm:pt modelId="{BC53A94A-7BE6-4E74-A823-B4268952E4F5}">
      <dgm:prSet custT="1"/>
      <dgm:spPr/>
      <dgm:t>
        <a:bodyPr/>
        <a:lstStyle/>
        <a:p>
          <a:r>
            <a:rPr lang="fr-FR" sz="2800" dirty="0"/>
            <a:t>Mmes CATHERIN, CHAIX, HADJ TAYEB et JULIEN.</a:t>
          </a:r>
          <a:endParaRPr lang="en-US" sz="2800" dirty="0"/>
        </a:p>
      </dgm:t>
    </dgm:pt>
    <dgm:pt modelId="{3E7A7FFD-DB05-434C-B393-16FF93BF243B}" type="parTrans" cxnId="{C2765DC3-C56C-429E-98BA-9F7AFAD53D19}">
      <dgm:prSet/>
      <dgm:spPr/>
      <dgm:t>
        <a:bodyPr/>
        <a:lstStyle/>
        <a:p>
          <a:endParaRPr lang="en-US" sz="2800"/>
        </a:p>
      </dgm:t>
    </dgm:pt>
    <dgm:pt modelId="{0E6319CB-4086-479E-A75A-9D118707ED60}" type="sibTrans" cxnId="{C2765DC3-C56C-429E-98BA-9F7AFAD53D19}">
      <dgm:prSet/>
      <dgm:spPr/>
      <dgm:t>
        <a:bodyPr/>
        <a:lstStyle/>
        <a:p>
          <a:endParaRPr lang="en-US" sz="2800"/>
        </a:p>
      </dgm:t>
    </dgm:pt>
    <dgm:pt modelId="{48399500-3772-4FC6-9719-BF868470B701}" type="pres">
      <dgm:prSet presAssocID="{2345FA3B-BB24-4EE8-A99A-BD341FFCD568}" presName="linear" presStyleCnt="0">
        <dgm:presLayoutVars>
          <dgm:animLvl val="lvl"/>
          <dgm:resizeHandles val="exact"/>
        </dgm:presLayoutVars>
      </dgm:prSet>
      <dgm:spPr/>
    </dgm:pt>
    <dgm:pt modelId="{D1DE7304-7BC6-4117-AB17-A04D6BE71D8E}" type="pres">
      <dgm:prSet presAssocID="{6545C1EC-6A54-4AE7-B236-885B100E2CA3}" presName="parentText" presStyleLbl="node1" presStyleIdx="0" presStyleCnt="7">
        <dgm:presLayoutVars>
          <dgm:chMax val="0"/>
          <dgm:bulletEnabled val="1"/>
        </dgm:presLayoutVars>
      </dgm:prSet>
      <dgm:spPr/>
    </dgm:pt>
    <dgm:pt modelId="{366B26BD-6C01-406A-980D-DD48CC3A9057}" type="pres">
      <dgm:prSet presAssocID="{99437567-0E59-41AE-83C1-BED1A3EA68C6}" presName="spacer" presStyleCnt="0"/>
      <dgm:spPr/>
    </dgm:pt>
    <dgm:pt modelId="{9BD60954-A4E5-4661-8CC1-315DDE000113}" type="pres">
      <dgm:prSet presAssocID="{E3A41976-7F25-43FC-B40C-D04787C14253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ED5F8E83-0038-4AB8-8520-AD183C2DA6CD}" type="pres">
      <dgm:prSet presAssocID="{66BCD384-F24B-4534-9461-46E27599974B}" presName="spacer" presStyleCnt="0"/>
      <dgm:spPr/>
    </dgm:pt>
    <dgm:pt modelId="{CDDDBADE-2539-43E3-B56D-F46149D5B15E}" type="pres">
      <dgm:prSet presAssocID="{68E8FB97-422D-4B56-B517-150D988EA64E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9ED5092A-FCAD-457D-9A79-47A00A5CF27F}" type="pres">
      <dgm:prSet presAssocID="{6110E0DB-2EAE-4DE8-8F08-73454209366E}" presName="spacer" presStyleCnt="0"/>
      <dgm:spPr/>
    </dgm:pt>
    <dgm:pt modelId="{B55D3B18-0466-493C-A56A-0F97F7D1DDF8}" type="pres">
      <dgm:prSet presAssocID="{10327ED1-5E01-4F41-962C-35B3B7572306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EE141DE5-DD5E-414F-9C98-6125882F755B}" type="pres">
      <dgm:prSet presAssocID="{90BF8702-7027-40B5-9EBD-AF28A5652D6C}" presName="spacer" presStyleCnt="0"/>
      <dgm:spPr/>
    </dgm:pt>
    <dgm:pt modelId="{F4DF5CE4-27AD-4EBB-8989-9E960A418070}" type="pres">
      <dgm:prSet presAssocID="{72B57F01-CB3F-4D69-B1A0-8CD22A058E40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E69D3B76-6D6C-4C02-AB64-898BC9578E29}" type="pres">
      <dgm:prSet presAssocID="{6EBE01E7-578E-4C7D-956D-5A1779E574D2}" presName="spacer" presStyleCnt="0"/>
      <dgm:spPr/>
    </dgm:pt>
    <dgm:pt modelId="{5836D89A-5D44-40DF-8D82-8456FC5FE1D1}" type="pres">
      <dgm:prSet presAssocID="{8FD116A4-7F04-4871-ABFA-A022EAD484DA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B734798A-8A9A-4162-A5F1-197FFAF789AB}" type="pres">
      <dgm:prSet presAssocID="{848C7624-93F8-4F79-A99F-39D2B1023479}" presName="spacer" presStyleCnt="0"/>
      <dgm:spPr/>
    </dgm:pt>
    <dgm:pt modelId="{4A7C9F5B-C138-4B8D-8841-B0F1946DB0EA}" type="pres">
      <dgm:prSet presAssocID="{BC53A94A-7BE6-4E74-A823-B4268952E4F5}" presName="parentText" presStyleLbl="node1" presStyleIdx="6" presStyleCnt="7">
        <dgm:presLayoutVars>
          <dgm:chMax val="0"/>
          <dgm:bulletEnabled val="1"/>
        </dgm:presLayoutVars>
      </dgm:prSet>
      <dgm:spPr/>
    </dgm:pt>
  </dgm:ptLst>
  <dgm:cxnLst>
    <dgm:cxn modelId="{2108CC2D-9B61-4678-9B55-F600CA34FABE}" type="presOf" srcId="{8FD116A4-7F04-4871-ABFA-A022EAD484DA}" destId="{5836D89A-5D44-40DF-8D82-8456FC5FE1D1}" srcOrd="0" destOrd="0" presId="urn:microsoft.com/office/officeart/2005/8/layout/vList2"/>
    <dgm:cxn modelId="{4936D55C-D219-420E-BDFD-90AD30F81BCD}" type="presOf" srcId="{68E8FB97-422D-4B56-B517-150D988EA64E}" destId="{CDDDBADE-2539-43E3-B56D-F46149D5B15E}" srcOrd="0" destOrd="0" presId="urn:microsoft.com/office/officeart/2005/8/layout/vList2"/>
    <dgm:cxn modelId="{D6720A69-82E7-4305-A889-BD4D4EEA8175}" srcId="{2345FA3B-BB24-4EE8-A99A-BD341FFCD568}" destId="{E3A41976-7F25-43FC-B40C-D04787C14253}" srcOrd="1" destOrd="0" parTransId="{6C64FDDF-9E9F-4B5F-90FA-681266BC0F09}" sibTransId="{66BCD384-F24B-4534-9461-46E27599974B}"/>
    <dgm:cxn modelId="{237D6B6F-DD24-4733-8285-6544CE9A641B}" type="presOf" srcId="{2345FA3B-BB24-4EE8-A99A-BD341FFCD568}" destId="{48399500-3772-4FC6-9719-BF868470B701}" srcOrd="0" destOrd="0" presId="urn:microsoft.com/office/officeart/2005/8/layout/vList2"/>
    <dgm:cxn modelId="{6D8C488C-8092-476C-A43E-2A3F3AEE8E71}" srcId="{2345FA3B-BB24-4EE8-A99A-BD341FFCD568}" destId="{72B57F01-CB3F-4D69-B1A0-8CD22A058E40}" srcOrd="4" destOrd="0" parTransId="{24E45935-0493-41B0-B9A6-3408F59EB87D}" sibTransId="{6EBE01E7-578E-4C7D-956D-5A1779E574D2}"/>
    <dgm:cxn modelId="{A07089B6-DCC4-49EC-BC23-A83897D12097}" srcId="{2345FA3B-BB24-4EE8-A99A-BD341FFCD568}" destId="{6545C1EC-6A54-4AE7-B236-885B100E2CA3}" srcOrd="0" destOrd="0" parTransId="{941EEBBC-57FE-4C28-B221-E05F199BE3A0}" sibTransId="{99437567-0E59-41AE-83C1-BED1A3EA68C6}"/>
    <dgm:cxn modelId="{E53635B9-98FD-448B-A5EB-7B411A56A474}" type="presOf" srcId="{10327ED1-5E01-4F41-962C-35B3B7572306}" destId="{B55D3B18-0466-493C-A56A-0F97F7D1DDF8}" srcOrd="0" destOrd="0" presId="urn:microsoft.com/office/officeart/2005/8/layout/vList2"/>
    <dgm:cxn modelId="{E27948BE-7BAB-467B-B257-8B416893A9E9}" type="presOf" srcId="{E3A41976-7F25-43FC-B40C-D04787C14253}" destId="{9BD60954-A4E5-4661-8CC1-315DDE000113}" srcOrd="0" destOrd="0" presId="urn:microsoft.com/office/officeart/2005/8/layout/vList2"/>
    <dgm:cxn modelId="{4D9AB3C1-ABA0-4254-B1A9-9C1613A0E011}" type="presOf" srcId="{BC53A94A-7BE6-4E74-A823-B4268952E4F5}" destId="{4A7C9F5B-C138-4B8D-8841-B0F1946DB0EA}" srcOrd="0" destOrd="0" presId="urn:microsoft.com/office/officeart/2005/8/layout/vList2"/>
    <dgm:cxn modelId="{C2765DC3-C56C-429E-98BA-9F7AFAD53D19}" srcId="{2345FA3B-BB24-4EE8-A99A-BD341FFCD568}" destId="{BC53A94A-7BE6-4E74-A823-B4268952E4F5}" srcOrd="6" destOrd="0" parTransId="{3E7A7FFD-DB05-434C-B393-16FF93BF243B}" sibTransId="{0E6319CB-4086-479E-A75A-9D118707ED60}"/>
    <dgm:cxn modelId="{556CC4CD-7DEE-4AA7-B34A-C13826FFC486}" srcId="{2345FA3B-BB24-4EE8-A99A-BD341FFCD568}" destId="{68E8FB97-422D-4B56-B517-150D988EA64E}" srcOrd="2" destOrd="0" parTransId="{6728DF35-C015-4612-9CE7-E9148C669FA0}" sibTransId="{6110E0DB-2EAE-4DE8-8F08-73454209366E}"/>
    <dgm:cxn modelId="{0718BFDF-2FF3-4F96-B86A-126B33EF25CD}" srcId="{2345FA3B-BB24-4EE8-A99A-BD341FFCD568}" destId="{10327ED1-5E01-4F41-962C-35B3B7572306}" srcOrd="3" destOrd="0" parTransId="{66CC7500-DEFF-4FBC-B904-C085E8372ACB}" sibTransId="{90BF8702-7027-40B5-9EBD-AF28A5652D6C}"/>
    <dgm:cxn modelId="{3700F4E7-3E11-4E81-8E52-E58B6C664433}" srcId="{2345FA3B-BB24-4EE8-A99A-BD341FFCD568}" destId="{8FD116A4-7F04-4871-ABFA-A022EAD484DA}" srcOrd="5" destOrd="0" parTransId="{0C4949C1-F0C5-416E-8D99-10A10CF0EF9D}" sibTransId="{848C7624-93F8-4F79-A99F-39D2B1023479}"/>
    <dgm:cxn modelId="{BBCC42E9-C34F-4DB5-82B6-D935DF33B2A8}" type="presOf" srcId="{6545C1EC-6A54-4AE7-B236-885B100E2CA3}" destId="{D1DE7304-7BC6-4117-AB17-A04D6BE71D8E}" srcOrd="0" destOrd="0" presId="urn:microsoft.com/office/officeart/2005/8/layout/vList2"/>
    <dgm:cxn modelId="{944108F8-34AD-4C12-ACEA-AC33F7E773D2}" type="presOf" srcId="{72B57F01-CB3F-4D69-B1A0-8CD22A058E40}" destId="{F4DF5CE4-27AD-4EBB-8989-9E960A418070}" srcOrd="0" destOrd="0" presId="urn:microsoft.com/office/officeart/2005/8/layout/vList2"/>
    <dgm:cxn modelId="{94DACDD1-9457-4B36-BD70-1282DA5B1575}" type="presParOf" srcId="{48399500-3772-4FC6-9719-BF868470B701}" destId="{D1DE7304-7BC6-4117-AB17-A04D6BE71D8E}" srcOrd="0" destOrd="0" presId="urn:microsoft.com/office/officeart/2005/8/layout/vList2"/>
    <dgm:cxn modelId="{3856571C-45B2-4349-973C-4E76CC011986}" type="presParOf" srcId="{48399500-3772-4FC6-9719-BF868470B701}" destId="{366B26BD-6C01-406A-980D-DD48CC3A9057}" srcOrd="1" destOrd="0" presId="urn:microsoft.com/office/officeart/2005/8/layout/vList2"/>
    <dgm:cxn modelId="{CB86BF8A-98AB-442B-85A6-5E2E10001274}" type="presParOf" srcId="{48399500-3772-4FC6-9719-BF868470B701}" destId="{9BD60954-A4E5-4661-8CC1-315DDE000113}" srcOrd="2" destOrd="0" presId="urn:microsoft.com/office/officeart/2005/8/layout/vList2"/>
    <dgm:cxn modelId="{0033A2A7-D506-4D78-B88E-D703EDD2BE5F}" type="presParOf" srcId="{48399500-3772-4FC6-9719-BF868470B701}" destId="{ED5F8E83-0038-4AB8-8520-AD183C2DA6CD}" srcOrd="3" destOrd="0" presId="urn:microsoft.com/office/officeart/2005/8/layout/vList2"/>
    <dgm:cxn modelId="{4BAF31D0-16CB-40E4-85D5-DC760B4AC699}" type="presParOf" srcId="{48399500-3772-4FC6-9719-BF868470B701}" destId="{CDDDBADE-2539-43E3-B56D-F46149D5B15E}" srcOrd="4" destOrd="0" presId="urn:microsoft.com/office/officeart/2005/8/layout/vList2"/>
    <dgm:cxn modelId="{F49035C4-4149-40E8-976A-7FE69E85FC44}" type="presParOf" srcId="{48399500-3772-4FC6-9719-BF868470B701}" destId="{9ED5092A-FCAD-457D-9A79-47A00A5CF27F}" srcOrd="5" destOrd="0" presId="urn:microsoft.com/office/officeart/2005/8/layout/vList2"/>
    <dgm:cxn modelId="{DFC7378E-D33A-4C5F-BB78-37B64EF549DA}" type="presParOf" srcId="{48399500-3772-4FC6-9719-BF868470B701}" destId="{B55D3B18-0466-493C-A56A-0F97F7D1DDF8}" srcOrd="6" destOrd="0" presId="urn:microsoft.com/office/officeart/2005/8/layout/vList2"/>
    <dgm:cxn modelId="{82AA0E0B-B5BE-44DB-8FBA-74D672F40BDC}" type="presParOf" srcId="{48399500-3772-4FC6-9719-BF868470B701}" destId="{EE141DE5-DD5E-414F-9C98-6125882F755B}" srcOrd="7" destOrd="0" presId="urn:microsoft.com/office/officeart/2005/8/layout/vList2"/>
    <dgm:cxn modelId="{3486DF03-DAF2-42A5-A07B-E63442C08450}" type="presParOf" srcId="{48399500-3772-4FC6-9719-BF868470B701}" destId="{F4DF5CE4-27AD-4EBB-8989-9E960A418070}" srcOrd="8" destOrd="0" presId="urn:microsoft.com/office/officeart/2005/8/layout/vList2"/>
    <dgm:cxn modelId="{4A379BD7-B1D0-429E-A940-473AE10FB649}" type="presParOf" srcId="{48399500-3772-4FC6-9719-BF868470B701}" destId="{E69D3B76-6D6C-4C02-AB64-898BC9578E29}" srcOrd="9" destOrd="0" presId="urn:microsoft.com/office/officeart/2005/8/layout/vList2"/>
    <dgm:cxn modelId="{8C74A55F-675B-4BCC-8B81-7BDE70C3E81B}" type="presParOf" srcId="{48399500-3772-4FC6-9719-BF868470B701}" destId="{5836D89A-5D44-40DF-8D82-8456FC5FE1D1}" srcOrd="10" destOrd="0" presId="urn:microsoft.com/office/officeart/2005/8/layout/vList2"/>
    <dgm:cxn modelId="{9C4627FA-221D-4C0B-B9DF-4B79B08DA5E4}" type="presParOf" srcId="{48399500-3772-4FC6-9719-BF868470B701}" destId="{B734798A-8A9A-4162-A5F1-197FFAF789AB}" srcOrd="11" destOrd="0" presId="urn:microsoft.com/office/officeart/2005/8/layout/vList2"/>
    <dgm:cxn modelId="{65F9417B-77B8-4E56-83C5-F6DF7DD65E92}" type="presParOf" srcId="{48399500-3772-4FC6-9719-BF868470B701}" destId="{4A7C9F5B-C138-4B8D-8841-B0F1946DB0EA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95A543F-6FA2-431D-BAF3-3957E0B54F4C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4825E06D-2A05-4CBA-9F93-CCB0C1245C5B}">
      <dgm:prSet custT="1"/>
      <dgm:spPr/>
      <dgm:t>
        <a:bodyPr/>
        <a:lstStyle/>
        <a:p>
          <a:pPr algn="just"/>
          <a:r>
            <a:rPr lang="fr-FR" sz="2400" dirty="0"/>
            <a:t>Carte d’identité ou Passeport individuel en cours de validité.</a:t>
          </a:r>
          <a:endParaRPr lang="en-US" sz="2400" dirty="0"/>
        </a:p>
      </dgm:t>
    </dgm:pt>
    <dgm:pt modelId="{CDAD1524-8C19-4BBA-9B88-A8ED75AE3696}" type="parTrans" cxnId="{3285F806-1014-428E-B2D5-89F1F09647F8}">
      <dgm:prSet/>
      <dgm:spPr/>
      <dgm:t>
        <a:bodyPr/>
        <a:lstStyle/>
        <a:p>
          <a:pPr algn="just"/>
          <a:endParaRPr lang="en-US" sz="2400"/>
        </a:p>
      </dgm:t>
    </dgm:pt>
    <dgm:pt modelId="{08A9421E-70CF-4F7C-AC38-FC266787F557}" type="sibTrans" cxnId="{3285F806-1014-428E-B2D5-89F1F09647F8}">
      <dgm:prSet/>
      <dgm:spPr/>
      <dgm:t>
        <a:bodyPr/>
        <a:lstStyle/>
        <a:p>
          <a:pPr algn="just"/>
          <a:endParaRPr lang="en-US" sz="2400"/>
        </a:p>
      </dgm:t>
    </dgm:pt>
    <dgm:pt modelId="{9302BA02-0D95-4879-9421-78CBD579EA70}">
      <dgm:prSet custT="1"/>
      <dgm:spPr/>
      <dgm:t>
        <a:bodyPr/>
        <a:lstStyle/>
        <a:p>
          <a:pPr algn="just"/>
          <a:r>
            <a:rPr lang="fr-FR" sz="2400"/>
            <a:t>Autorisation de sortie du territoire.</a:t>
          </a:r>
          <a:endParaRPr lang="en-US" sz="2400"/>
        </a:p>
      </dgm:t>
    </dgm:pt>
    <dgm:pt modelId="{05DA62A8-AAF0-4017-917D-E35C588F6F85}" type="parTrans" cxnId="{FB429261-505B-4502-BE45-E7DA2F50D4D6}">
      <dgm:prSet/>
      <dgm:spPr/>
      <dgm:t>
        <a:bodyPr/>
        <a:lstStyle/>
        <a:p>
          <a:pPr algn="just"/>
          <a:endParaRPr lang="en-US" sz="2400"/>
        </a:p>
      </dgm:t>
    </dgm:pt>
    <dgm:pt modelId="{F2AA3FBA-43AD-4212-A3A3-C3247DEA4ABB}" type="sibTrans" cxnId="{FB429261-505B-4502-BE45-E7DA2F50D4D6}">
      <dgm:prSet/>
      <dgm:spPr/>
      <dgm:t>
        <a:bodyPr/>
        <a:lstStyle/>
        <a:p>
          <a:pPr algn="just"/>
          <a:endParaRPr lang="en-US" sz="2400"/>
        </a:p>
      </dgm:t>
    </dgm:pt>
    <dgm:pt modelId="{BFD39B42-A2EB-41B0-8B0E-E8D13201E35F}">
      <dgm:prSet custT="1"/>
      <dgm:spPr/>
      <dgm:t>
        <a:bodyPr/>
        <a:lstStyle/>
        <a:p>
          <a:pPr algn="just"/>
          <a:r>
            <a:rPr lang="fr-FR" sz="2400"/>
            <a:t>Carte Européenne d’Assurance Maladie (à commander en ligne).</a:t>
          </a:r>
          <a:endParaRPr lang="en-US" sz="2400"/>
        </a:p>
      </dgm:t>
    </dgm:pt>
    <dgm:pt modelId="{69F39DB3-59FE-435A-9BE1-9232FDD9B38C}" type="parTrans" cxnId="{B17AC287-58F7-4434-AA16-F8B9232AC239}">
      <dgm:prSet/>
      <dgm:spPr/>
      <dgm:t>
        <a:bodyPr/>
        <a:lstStyle/>
        <a:p>
          <a:pPr algn="just"/>
          <a:endParaRPr lang="en-US" sz="2400"/>
        </a:p>
      </dgm:t>
    </dgm:pt>
    <dgm:pt modelId="{CD62C28E-B0A6-48B9-B480-DD3042194571}" type="sibTrans" cxnId="{B17AC287-58F7-4434-AA16-F8B9232AC239}">
      <dgm:prSet/>
      <dgm:spPr/>
      <dgm:t>
        <a:bodyPr/>
        <a:lstStyle/>
        <a:p>
          <a:pPr algn="just"/>
          <a:endParaRPr lang="en-US" sz="2400"/>
        </a:p>
      </dgm:t>
    </dgm:pt>
    <dgm:pt modelId="{D2E181FB-B4CF-4BF0-9979-0B16C9B27B08}">
      <dgm:prSet custT="1"/>
      <dgm:spPr/>
      <dgm:t>
        <a:bodyPr/>
        <a:lstStyle/>
        <a:p>
          <a:pPr algn="just"/>
          <a:r>
            <a:rPr lang="fr-FR" sz="2400"/>
            <a:t>Les élèves auront les originaux de leur CNI et de de la CEAM dans leur portefeuille pendant le voyage.</a:t>
          </a:r>
          <a:endParaRPr lang="en-US" sz="2400"/>
        </a:p>
      </dgm:t>
    </dgm:pt>
    <dgm:pt modelId="{46EC9BC9-5727-48A5-AF1F-40F6B9548C19}" type="parTrans" cxnId="{2AEB6751-B2A5-42A8-9ACF-6B1853A2765A}">
      <dgm:prSet/>
      <dgm:spPr/>
      <dgm:t>
        <a:bodyPr/>
        <a:lstStyle/>
        <a:p>
          <a:pPr algn="just"/>
          <a:endParaRPr lang="en-US" sz="2400"/>
        </a:p>
      </dgm:t>
    </dgm:pt>
    <dgm:pt modelId="{E4254CB5-C786-4937-8C68-150553021F2F}" type="sibTrans" cxnId="{2AEB6751-B2A5-42A8-9ACF-6B1853A2765A}">
      <dgm:prSet/>
      <dgm:spPr/>
      <dgm:t>
        <a:bodyPr/>
        <a:lstStyle/>
        <a:p>
          <a:pPr algn="just"/>
          <a:endParaRPr lang="en-US" sz="2400"/>
        </a:p>
      </dgm:t>
    </dgm:pt>
    <dgm:pt modelId="{7B7EBF4D-3326-40EB-86FB-287C7A53B6FD}">
      <dgm:prSet custT="1"/>
      <dgm:spPr/>
      <dgm:t>
        <a:bodyPr/>
        <a:lstStyle/>
        <a:p>
          <a:pPr algn="just"/>
          <a:r>
            <a:rPr lang="fr-FR" sz="2400" dirty="0"/>
            <a:t>Les professeurs conserveront les photocopies des CNI, des CEAM ainsi que les autorisations de sortie.</a:t>
          </a:r>
          <a:endParaRPr lang="en-US" sz="2400" dirty="0"/>
        </a:p>
      </dgm:t>
    </dgm:pt>
    <dgm:pt modelId="{735AB658-3A75-432F-A73D-6AD82F262492}" type="parTrans" cxnId="{3FE79693-4FBD-4681-990F-3B844044FB88}">
      <dgm:prSet/>
      <dgm:spPr/>
      <dgm:t>
        <a:bodyPr/>
        <a:lstStyle/>
        <a:p>
          <a:pPr algn="just"/>
          <a:endParaRPr lang="en-US" sz="2400"/>
        </a:p>
      </dgm:t>
    </dgm:pt>
    <dgm:pt modelId="{35287B8B-E1AC-40FA-A3CD-943878AC0D10}" type="sibTrans" cxnId="{3FE79693-4FBD-4681-990F-3B844044FB88}">
      <dgm:prSet/>
      <dgm:spPr/>
      <dgm:t>
        <a:bodyPr/>
        <a:lstStyle/>
        <a:p>
          <a:pPr algn="just"/>
          <a:endParaRPr lang="en-US" sz="2400"/>
        </a:p>
      </dgm:t>
    </dgm:pt>
    <dgm:pt modelId="{4C626EFA-452D-44FF-A38F-37DBC41F68ED}" type="pres">
      <dgm:prSet presAssocID="{695A543F-6FA2-431D-BAF3-3957E0B54F4C}" presName="vert0" presStyleCnt="0">
        <dgm:presLayoutVars>
          <dgm:dir/>
          <dgm:animOne val="branch"/>
          <dgm:animLvl val="lvl"/>
        </dgm:presLayoutVars>
      </dgm:prSet>
      <dgm:spPr/>
    </dgm:pt>
    <dgm:pt modelId="{B1A53F1F-D768-4209-A142-A73745F4EC08}" type="pres">
      <dgm:prSet presAssocID="{4825E06D-2A05-4CBA-9F93-CCB0C1245C5B}" presName="thickLine" presStyleLbl="alignNode1" presStyleIdx="0" presStyleCnt="5"/>
      <dgm:spPr/>
    </dgm:pt>
    <dgm:pt modelId="{96FEBB63-BE6B-434F-B915-5399DD5C0FE0}" type="pres">
      <dgm:prSet presAssocID="{4825E06D-2A05-4CBA-9F93-CCB0C1245C5B}" presName="horz1" presStyleCnt="0"/>
      <dgm:spPr/>
    </dgm:pt>
    <dgm:pt modelId="{07F1C243-5366-4C34-B8FD-3AC5AD5C0C06}" type="pres">
      <dgm:prSet presAssocID="{4825E06D-2A05-4CBA-9F93-CCB0C1245C5B}" presName="tx1" presStyleLbl="revTx" presStyleIdx="0" presStyleCnt="5"/>
      <dgm:spPr/>
    </dgm:pt>
    <dgm:pt modelId="{F4BF5FC3-50E3-4D50-9AFF-ED8E99FAB69F}" type="pres">
      <dgm:prSet presAssocID="{4825E06D-2A05-4CBA-9F93-CCB0C1245C5B}" presName="vert1" presStyleCnt="0"/>
      <dgm:spPr/>
    </dgm:pt>
    <dgm:pt modelId="{CEF04836-3A36-488D-9A97-F29441AF2A7C}" type="pres">
      <dgm:prSet presAssocID="{9302BA02-0D95-4879-9421-78CBD579EA70}" presName="thickLine" presStyleLbl="alignNode1" presStyleIdx="1" presStyleCnt="5"/>
      <dgm:spPr/>
    </dgm:pt>
    <dgm:pt modelId="{F08B9D42-D852-4B82-BB72-ABF2B17D0712}" type="pres">
      <dgm:prSet presAssocID="{9302BA02-0D95-4879-9421-78CBD579EA70}" presName="horz1" presStyleCnt="0"/>
      <dgm:spPr/>
    </dgm:pt>
    <dgm:pt modelId="{C8D5BDB3-EB7B-49EF-BEAB-3CBBD44B20ED}" type="pres">
      <dgm:prSet presAssocID="{9302BA02-0D95-4879-9421-78CBD579EA70}" presName="tx1" presStyleLbl="revTx" presStyleIdx="1" presStyleCnt="5"/>
      <dgm:spPr/>
    </dgm:pt>
    <dgm:pt modelId="{25FB7F93-0473-4655-99C2-C3FF7D77E071}" type="pres">
      <dgm:prSet presAssocID="{9302BA02-0D95-4879-9421-78CBD579EA70}" presName="vert1" presStyleCnt="0"/>
      <dgm:spPr/>
    </dgm:pt>
    <dgm:pt modelId="{6980BD37-7AAD-4BDF-8D66-A57D27C7AE68}" type="pres">
      <dgm:prSet presAssocID="{BFD39B42-A2EB-41B0-8B0E-E8D13201E35F}" presName="thickLine" presStyleLbl="alignNode1" presStyleIdx="2" presStyleCnt="5"/>
      <dgm:spPr/>
    </dgm:pt>
    <dgm:pt modelId="{221A943F-4A7B-4287-B1A7-6AE7E0E52A61}" type="pres">
      <dgm:prSet presAssocID="{BFD39B42-A2EB-41B0-8B0E-E8D13201E35F}" presName="horz1" presStyleCnt="0"/>
      <dgm:spPr/>
    </dgm:pt>
    <dgm:pt modelId="{B42F5FFB-B622-4C15-BA29-06D394DBDFBE}" type="pres">
      <dgm:prSet presAssocID="{BFD39B42-A2EB-41B0-8B0E-E8D13201E35F}" presName="tx1" presStyleLbl="revTx" presStyleIdx="2" presStyleCnt="5"/>
      <dgm:spPr/>
    </dgm:pt>
    <dgm:pt modelId="{E90BC212-5F12-45F4-8063-B6A655842F27}" type="pres">
      <dgm:prSet presAssocID="{BFD39B42-A2EB-41B0-8B0E-E8D13201E35F}" presName="vert1" presStyleCnt="0"/>
      <dgm:spPr/>
    </dgm:pt>
    <dgm:pt modelId="{65595A74-8422-44BA-BA97-17E74E4FC90D}" type="pres">
      <dgm:prSet presAssocID="{D2E181FB-B4CF-4BF0-9979-0B16C9B27B08}" presName="thickLine" presStyleLbl="alignNode1" presStyleIdx="3" presStyleCnt="5"/>
      <dgm:spPr/>
    </dgm:pt>
    <dgm:pt modelId="{D4C4CB59-B714-455A-AA69-6492F3C636F1}" type="pres">
      <dgm:prSet presAssocID="{D2E181FB-B4CF-4BF0-9979-0B16C9B27B08}" presName="horz1" presStyleCnt="0"/>
      <dgm:spPr/>
    </dgm:pt>
    <dgm:pt modelId="{DDAA716B-0B6D-4170-9A2E-5B9927197944}" type="pres">
      <dgm:prSet presAssocID="{D2E181FB-B4CF-4BF0-9979-0B16C9B27B08}" presName="tx1" presStyleLbl="revTx" presStyleIdx="3" presStyleCnt="5"/>
      <dgm:spPr/>
    </dgm:pt>
    <dgm:pt modelId="{EDB3ACFC-29BF-4EE9-B856-F8C821D89F27}" type="pres">
      <dgm:prSet presAssocID="{D2E181FB-B4CF-4BF0-9979-0B16C9B27B08}" presName="vert1" presStyleCnt="0"/>
      <dgm:spPr/>
    </dgm:pt>
    <dgm:pt modelId="{9421D97D-D5CD-4E88-86EA-96A5B8FA5B79}" type="pres">
      <dgm:prSet presAssocID="{7B7EBF4D-3326-40EB-86FB-287C7A53B6FD}" presName="thickLine" presStyleLbl="alignNode1" presStyleIdx="4" presStyleCnt="5"/>
      <dgm:spPr/>
    </dgm:pt>
    <dgm:pt modelId="{8F3A4ED6-3CBF-4813-B5F3-B93C41C4186A}" type="pres">
      <dgm:prSet presAssocID="{7B7EBF4D-3326-40EB-86FB-287C7A53B6FD}" presName="horz1" presStyleCnt="0"/>
      <dgm:spPr/>
    </dgm:pt>
    <dgm:pt modelId="{FF8585A1-EF85-4C12-8F39-7DB18C3FDDD6}" type="pres">
      <dgm:prSet presAssocID="{7B7EBF4D-3326-40EB-86FB-287C7A53B6FD}" presName="tx1" presStyleLbl="revTx" presStyleIdx="4" presStyleCnt="5"/>
      <dgm:spPr/>
    </dgm:pt>
    <dgm:pt modelId="{C0FE7075-AE50-4120-AFDB-381FCC0FC262}" type="pres">
      <dgm:prSet presAssocID="{7B7EBF4D-3326-40EB-86FB-287C7A53B6FD}" presName="vert1" presStyleCnt="0"/>
      <dgm:spPr/>
    </dgm:pt>
  </dgm:ptLst>
  <dgm:cxnLst>
    <dgm:cxn modelId="{C9EE4300-6B5C-4F93-A9A3-08327E685E9A}" type="presOf" srcId="{695A543F-6FA2-431D-BAF3-3957E0B54F4C}" destId="{4C626EFA-452D-44FF-A38F-37DBC41F68ED}" srcOrd="0" destOrd="0" presId="urn:microsoft.com/office/officeart/2008/layout/LinedList"/>
    <dgm:cxn modelId="{3285F806-1014-428E-B2D5-89F1F09647F8}" srcId="{695A543F-6FA2-431D-BAF3-3957E0B54F4C}" destId="{4825E06D-2A05-4CBA-9F93-CCB0C1245C5B}" srcOrd="0" destOrd="0" parTransId="{CDAD1524-8C19-4BBA-9B88-A8ED75AE3696}" sibTransId="{08A9421E-70CF-4F7C-AC38-FC266787F557}"/>
    <dgm:cxn modelId="{CE08C03A-137A-4634-B30E-9C2E80C1279C}" type="presOf" srcId="{D2E181FB-B4CF-4BF0-9979-0B16C9B27B08}" destId="{DDAA716B-0B6D-4170-9A2E-5B9927197944}" srcOrd="0" destOrd="0" presId="urn:microsoft.com/office/officeart/2008/layout/LinedList"/>
    <dgm:cxn modelId="{2DD4445F-A43E-4896-AC30-0891F6CD7968}" type="presOf" srcId="{9302BA02-0D95-4879-9421-78CBD579EA70}" destId="{C8D5BDB3-EB7B-49EF-BEAB-3CBBD44B20ED}" srcOrd="0" destOrd="0" presId="urn:microsoft.com/office/officeart/2008/layout/LinedList"/>
    <dgm:cxn modelId="{FB429261-505B-4502-BE45-E7DA2F50D4D6}" srcId="{695A543F-6FA2-431D-BAF3-3957E0B54F4C}" destId="{9302BA02-0D95-4879-9421-78CBD579EA70}" srcOrd="1" destOrd="0" parTransId="{05DA62A8-AAF0-4017-917D-E35C588F6F85}" sibTransId="{F2AA3FBA-43AD-4212-A3A3-C3247DEA4ABB}"/>
    <dgm:cxn modelId="{2AEB6751-B2A5-42A8-9ACF-6B1853A2765A}" srcId="{695A543F-6FA2-431D-BAF3-3957E0B54F4C}" destId="{D2E181FB-B4CF-4BF0-9979-0B16C9B27B08}" srcOrd="3" destOrd="0" parTransId="{46EC9BC9-5727-48A5-AF1F-40F6B9548C19}" sibTransId="{E4254CB5-C786-4937-8C68-150553021F2F}"/>
    <dgm:cxn modelId="{B17AC287-58F7-4434-AA16-F8B9232AC239}" srcId="{695A543F-6FA2-431D-BAF3-3957E0B54F4C}" destId="{BFD39B42-A2EB-41B0-8B0E-E8D13201E35F}" srcOrd="2" destOrd="0" parTransId="{69F39DB3-59FE-435A-9BE1-9232FDD9B38C}" sibTransId="{CD62C28E-B0A6-48B9-B480-DD3042194571}"/>
    <dgm:cxn modelId="{3FE79693-4FBD-4681-990F-3B844044FB88}" srcId="{695A543F-6FA2-431D-BAF3-3957E0B54F4C}" destId="{7B7EBF4D-3326-40EB-86FB-287C7A53B6FD}" srcOrd="4" destOrd="0" parTransId="{735AB658-3A75-432F-A73D-6AD82F262492}" sibTransId="{35287B8B-E1AC-40FA-A3CD-943878AC0D10}"/>
    <dgm:cxn modelId="{2D0A84A4-A396-473A-A06B-7F3E0288F827}" type="presOf" srcId="{BFD39B42-A2EB-41B0-8B0E-E8D13201E35F}" destId="{B42F5FFB-B622-4C15-BA29-06D394DBDFBE}" srcOrd="0" destOrd="0" presId="urn:microsoft.com/office/officeart/2008/layout/LinedList"/>
    <dgm:cxn modelId="{8D30B7CA-902E-44F3-A8AB-2E1F83F07160}" type="presOf" srcId="{4825E06D-2A05-4CBA-9F93-CCB0C1245C5B}" destId="{07F1C243-5366-4C34-B8FD-3AC5AD5C0C06}" srcOrd="0" destOrd="0" presId="urn:microsoft.com/office/officeart/2008/layout/LinedList"/>
    <dgm:cxn modelId="{5EB2D2D1-7970-4E2C-9CD4-B14D2FD96021}" type="presOf" srcId="{7B7EBF4D-3326-40EB-86FB-287C7A53B6FD}" destId="{FF8585A1-EF85-4C12-8F39-7DB18C3FDDD6}" srcOrd="0" destOrd="0" presId="urn:microsoft.com/office/officeart/2008/layout/LinedList"/>
    <dgm:cxn modelId="{51724439-3C3A-4C07-A59E-FC451DB9CD3A}" type="presParOf" srcId="{4C626EFA-452D-44FF-A38F-37DBC41F68ED}" destId="{B1A53F1F-D768-4209-A142-A73745F4EC08}" srcOrd="0" destOrd="0" presId="urn:microsoft.com/office/officeart/2008/layout/LinedList"/>
    <dgm:cxn modelId="{8C91CB66-F1F1-4633-A494-0AF3E8B2A0B4}" type="presParOf" srcId="{4C626EFA-452D-44FF-A38F-37DBC41F68ED}" destId="{96FEBB63-BE6B-434F-B915-5399DD5C0FE0}" srcOrd="1" destOrd="0" presId="urn:microsoft.com/office/officeart/2008/layout/LinedList"/>
    <dgm:cxn modelId="{EC33AC8A-B53B-484E-96B2-ACF51416C4CC}" type="presParOf" srcId="{96FEBB63-BE6B-434F-B915-5399DD5C0FE0}" destId="{07F1C243-5366-4C34-B8FD-3AC5AD5C0C06}" srcOrd="0" destOrd="0" presId="urn:microsoft.com/office/officeart/2008/layout/LinedList"/>
    <dgm:cxn modelId="{4B903EE0-04C2-417F-96F9-2C62AADC32B7}" type="presParOf" srcId="{96FEBB63-BE6B-434F-B915-5399DD5C0FE0}" destId="{F4BF5FC3-50E3-4D50-9AFF-ED8E99FAB69F}" srcOrd="1" destOrd="0" presId="urn:microsoft.com/office/officeart/2008/layout/LinedList"/>
    <dgm:cxn modelId="{34787389-9080-4D33-A46A-1BB30F8EA6C4}" type="presParOf" srcId="{4C626EFA-452D-44FF-A38F-37DBC41F68ED}" destId="{CEF04836-3A36-488D-9A97-F29441AF2A7C}" srcOrd="2" destOrd="0" presId="urn:microsoft.com/office/officeart/2008/layout/LinedList"/>
    <dgm:cxn modelId="{04D1D34F-C9DF-4B40-95B9-5909F5AE0515}" type="presParOf" srcId="{4C626EFA-452D-44FF-A38F-37DBC41F68ED}" destId="{F08B9D42-D852-4B82-BB72-ABF2B17D0712}" srcOrd="3" destOrd="0" presId="urn:microsoft.com/office/officeart/2008/layout/LinedList"/>
    <dgm:cxn modelId="{0545ABF8-3CC2-498D-BCE2-345785AF482A}" type="presParOf" srcId="{F08B9D42-D852-4B82-BB72-ABF2B17D0712}" destId="{C8D5BDB3-EB7B-49EF-BEAB-3CBBD44B20ED}" srcOrd="0" destOrd="0" presId="urn:microsoft.com/office/officeart/2008/layout/LinedList"/>
    <dgm:cxn modelId="{0ECBEB7F-A33B-405D-8A56-D33E2078CD4C}" type="presParOf" srcId="{F08B9D42-D852-4B82-BB72-ABF2B17D0712}" destId="{25FB7F93-0473-4655-99C2-C3FF7D77E071}" srcOrd="1" destOrd="0" presId="urn:microsoft.com/office/officeart/2008/layout/LinedList"/>
    <dgm:cxn modelId="{F0F56DAC-AFFA-480C-9B1A-08BC2FDB4353}" type="presParOf" srcId="{4C626EFA-452D-44FF-A38F-37DBC41F68ED}" destId="{6980BD37-7AAD-4BDF-8D66-A57D27C7AE68}" srcOrd="4" destOrd="0" presId="urn:microsoft.com/office/officeart/2008/layout/LinedList"/>
    <dgm:cxn modelId="{E5E296CE-B232-45BC-A38B-1914060D09A5}" type="presParOf" srcId="{4C626EFA-452D-44FF-A38F-37DBC41F68ED}" destId="{221A943F-4A7B-4287-B1A7-6AE7E0E52A61}" srcOrd="5" destOrd="0" presId="urn:microsoft.com/office/officeart/2008/layout/LinedList"/>
    <dgm:cxn modelId="{D1C2437F-32A4-4517-85A0-CA8242EAEA77}" type="presParOf" srcId="{221A943F-4A7B-4287-B1A7-6AE7E0E52A61}" destId="{B42F5FFB-B622-4C15-BA29-06D394DBDFBE}" srcOrd="0" destOrd="0" presId="urn:microsoft.com/office/officeart/2008/layout/LinedList"/>
    <dgm:cxn modelId="{99DB0B0B-F8C2-4D36-BCBD-A0464F24A54E}" type="presParOf" srcId="{221A943F-4A7B-4287-B1A7-6AE7E0E52A61}" destId="{E90BC212-5F12-45F4-8063-B6A655842F27}" srcOrd="1" destOrd="0" presId="urn:microsoft.com/office/officeart/2008/layout/LinedList"/>
    <dgm:cxn modelId="{C86D4234-A2B5-40F4-AABA-D6F8AAF9F1F2}" type="presParOf" srcId="{4C626EFA-452D-44FF-A38F-37DBC41F68ED}" destId="{65595A74-8422-44BA-BA97-17E74E4FC90D}" srcOrd="6" destOrd="0" presId="urn:microsoft.com/office/officeart/2008/layout/LinedList"/>
    <dgm:cxn modelId="{4F609617-87E1-4B77-A2DB-6FC0C5FFFA4A}" type="presParOf" srcId="{4C626EFA-452D-44FF-A38F-37DBC41F68ED}" destId="{D4C4CB59-B714-455A-AA69-6492F3C636F1}" srcOrd="7" destOrd="0" presId="urn:microsoft.com/office/officeart/2008/layout/LinedList"/>
    <dgm:cxn modelId="{0D9040F1-C4CB-4E62-B3FB-5598B5220B8C}" type="presParOf" srcId="{D4C4CB59-B714-455A-AA69-6492F3C636F1}" destId="{DDAA716B-0B6D-4170-9A2E-5B9927197944}" srcOrd="0" destOrd="0" presId="urn:microsoft.com/office/officeart/2008/layout/LinedList"/>
    <dgm:cxn modelId="{A1948902-CB0D-4049-BD83-FB6BF57E2882}" type="presParOf" srcId="{D4C4CB59-B714-455A-AA69-6492F3C636F1}" destId="{EDB3ACFC-29BF-4EE9-B856-F8C821D89F27}" srcOrd="1" destOrd="0" presId="urn:microsoft.com/office/officeart/2008/layout/LinedList"/>
    <dgm:cxn modelId="{45113B43-5805-43C7-B4DB-44D74D4F1AE0}" type="presParOf" srcId="{4C626EFA-452D-44FF-A38F-37DBC41F68ED}" destId="{9421D97D-D5CD-4E88-86EA-96A5B8FA5B79}" srcOrd="8" destOrd="0" presId="urn:microsoft.com/office/officeart/2008/layout/LinedList"/>
    <dgm:cxn modelId="{E28CD5E6-4612-454F-B1FE-8DD538773A3B}" type="presParOf" srcId="{4C626EFA-452D-44FF-A38F-37DBC41F68ED}" destId="{8F3A4ED6-3CBF-4813-B5F3-B93C41C4186A}" srcOrd="9" destOrd="0" presId="urn:microsoft.com/office/officeart/2008/layout/LinedList"/>
    <dgm:cxn modelId="{17024F36-3DC6-45B4-8708-1B9C6A129F83}" type="presParOf" srcId="{8F3A4ED6-3CBF-4813-B5F3-B93C41C4186A}" destId="{FF8585A1-EF85-4C12-8F39-7DB18C3FDDD6}" srcOrd="0" destOrd="0" presId="urn:microsoft.com/office/officeart/2008/layout/LinedList"/>
    <dgm:cxn modelId="{439F4B91-A16C-4345-A8C5-766C1EED75AD}" type="presParOf" srcId="{8F3A4ED6-3CBF-4813-B5F3-B93C41C4186A}" destId="{C0FE7075-AE50-4120-AFDB-381FCC0FC262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B9C30F5-2210-4ED1-BC51-558F7614B1DE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735D7F6A-8EDC-473F-B160-C154339A4065}">
      <dgm:prSet/>
      <dgm:spPr/>
      <dgm:t>
        <a:bodyPr/>
        <a:lstStyle/>
        <a:p>
          <a:r>
            <a:rPr lang="fr-FR" dirty="0"/>
            <a:t>Une valise </a:t>
          </a:r>
          <a:r>
            <a:rPr lang="fr-FR" b="1" dirty="0"/>
            <a:t>à roulettes </a:t>
          </a:r>
          <a:r>
            <a:rPr lang="fr-FR" dirty="0"/>
            <a:t>en </a:t>
          </a:r>
          <a:r>
            <a:rPr lang="fr-FR" dirty="0" err="1"/>
            <a:t>soute</a:t>
          </a:r>
          <a:r>
            <a:rPr lang="fr-FR" dirty="0"/>
            <a:t> + un sac </a:t>
          </a:r>
          <a:r>
            <a:rPr lang="fr-FR" b="1" dirty="0"/>
            <a:t>à dos </a:t>
          </a:r>
          <a:r>
            <a:rPr lang="fr-FR" dirty="0"/>
            <a:t>(</a:t>
          </a:r>
          <a:r>
            <a:rPr lang="fr-FR" b="1" dirty="0"/>
            <a:t>PAS</a:t>
          </a:r>
          <a:r>
            <a:rPr lang="fr-FR" dirty="0"/>
            <a:t> dans l’autocar).</a:t>
          </a:r>
          <a:endParaRPr lang="en-US" dirty="0"/>
        </a:p>
      </dgm:t>
    </dgm:pt>
    <dgm:pt modelId="{9A4111C5-26A6-4356-87D2-BC73EE766FE8}" type="parTrans" cxnId="{515948D3-1A52-418E-ABA5-C6AC6941C703}">
      <dgm:prSet/>
      <dgm:spPr/>
      <dgm:t>
        <a:bodyPr/>
        <a:lstStyle/>
        <a:p>
          <a:endParaRPr lang="en-US"/>
        </a:p>
      </dgm:t>
    </dgm:pt>
    <dgm:pt modelId="{0954C603-12D3-4BDC-95ED-43C0A42D3920}" type="sibTrans" cxnId="{515948D3-1A52-418E-ABA5-C6AC6941C703}">
      <dgm:prSet/>
      <dgm:spPr/>
      <dgm:t>
        <a:bodyPr/>
        <a:lstStyle/>
        <a:p>
          <a:endParaRPr lang="en-US"/>
        </a:p>
      </dgm:t>
    </dgm:pt>
    <dgm:pt modelId="{68798008-E2D8-4A59-8CBD-D0D0A1835557}">
      <dgm:prSet/>
      <dgm:spPr/>
      <dgm:t>
        <a:bodyPr/>
        <a:lstStyle/>
        <a:p>
          <a:r>
            <a:rPr lang="fr-FR" dirty="0"/>
            <a:t>Dans le </a:t>
          </a:r>
          <a:r>
            <a:rPr lang="fr-FR" b="1" dirty="0"/>
            <a:t>sac à dos léger / </a:t>
          </a:r>
          <a:r>
            <a:rPr lang="fr-FR" b="1" dirty="0" err="1"/>
            <a:t>tote</a:t>
          </a:r>
          <a:r>
            <a:rPr lang="fr-FR" b="1" dirty="0"/>
            <a:t> bag</a:t>
          </a:r>
          <a:r>
            <a:rPr lang="fr-FR" dirty="0"/>
            <a:t>, prévoir :</a:t>
          </a:r>
          <a:endParaRPr lang="en-US" dirty="0"/>
        </a:p>
      </dgm:t>
    </dgm:pt>
    <dgm:pt modelId="{D88424F4-8129-46DF-A434-97A29D8D1A52}" type="parTrans" cxnId="{FAF764A0-D3E2-498A-BFA5-E4A1CABF69EE}">
      <dgm:prSet/>
      <dgm:spPr/>
      <dgm:t>
        <a:bodyPr/>
        <a:lstStyle/>
        <a:p>
          <a:endParaRPr lang="en-US"/>
        </a:p>
      </dgm:t>
    </dgm:pt>
    <dgm:pt modelId="{A76B9344-0799-4631-A02C-CB52B2941763}" type="sibTrans" cxnId="{FAF764A0-D3E2-498A-BFA5-E4A1CABF69EE}">
      <dgm:prSet/>
      <dgm:spPr/>
      <dgm:t>
        <a:bodyPr/>
        <a:lstStyle/>
        <a:p>
          <a:endParaRPr lang="en-US"/>
        </a:p>
      </dgm:t>
    </dgm:pt>
    <dgm:pt modelId="{E7789134-42F0-4FCE-9ADF-B9CE292EFC38}">
      <dgm:prSet/>
      <dgm:spPr/>
      <dgm:t>
        <a:bodyPr/>
        <a:lstStyle/>
        <a:p>
          <a:pPr algn="just"/>
          <a:r>
            <a:rPr lang="fr-FR" dirty="0"/>
            <a:t>Bouteille d’eau / gourde, pique nique du 1</a:t>
          </a:r>
          <a:r>
            <a:rPr lang="fr-FR" baseline="30000" dirty="0"/>
            <a:t>er</a:t>
          </a:r>
          <a:r>
            <a:rPr lang="fr-FR" dirty="0"/>
            <a:t> soir et du 1</a:t>
          </a:r>
          <a:r>
            <a:rPr lang="fr-FR" baseline="30000" dirty="0"/>
            <a:t>er</a:t>
          </a:r>
          <a:r>
            <a:rPr lang="fr-FR" dirty="0"/>
            <a:t> déjeuner.</a:t>
          </a:r>
          <a:endParaRPr lang="en-US" dirty="0"/>
        </a:p>
      </dgm:t>
    </dgm:pt>
    <dgm:pt modelId="{F6E49173-0371-44B7-9DD8-61723BF3AF88}" type="parTrans" cxnId="{3C6E8ACB-C3BC-46C8-8B4A-F99E56F654C2}">
      <dgm:prSet/>
      <dgm:spPr/>
      <dgm:t>
        <a:bodyPr/>
        <a:lstStyle/>
        <a:p>
          <a:endParaRPr lang="en-US"/>
        </a:p>
      </dgm:t>
    </dgm:pt>
    <dgm:pt modelId="{6797E6F8-2AD1-4DE8-BBE0-598DF6627985}" type="sibTrans" cxnId="{3C6E8ACB-C3BC-46C8-8B4A-F99E56F654C2}">
      <dgm:prSet/>
      <dgm:spPr/>
      <dgm:t>
        <a:bodyPr/>
        <a:lstStyle/>
        <a:p>
          <a:endParaRPr lang="en-US"/>
        </a:p>
      </dgm:t>
    </dgm:pt>
    <dgm:pt modelId="{BE4B7541-8242-4A64-95D8-FD11890D3837}">
      <dgm:prSet/>
      <dgm:spPr/>
      <dgm:t>
        <a:bodyPr/>
        <a:lstStyle/>
        <a:p>
          <a:pPr algn="just"/>
          <a:r>
            <a:rPr lang="fr-FR" dirty="0"/>
            <a:t>Petit oreiller ou coussin de voyage, plaid…</a:t>
          </a:r>
          <a:endParaRPr lang="en-US" dirty="0"/>
        </a:p>
      </dgm:t>
    </dgm:pt>
    <dgm:pt modelId="{6C0C2995-9CA9-42AC-B0A6-6161F82282A8}" type="parTrans" cxnId="{0EA30ACD-6E92-4B45-A415-908CFD4AAC74}">
      <dgm:prSet/>
      <dgm:spPr/>
      <dgm:t>
        <a:bodyPr/>
        <a:lstStyle/>
        <a:p>
          <a:endParaRPr lang="en-US"/>
        </a:p>
      </dgm:t>
    </dgm:pt>
    <dgm:pt modelId="{9F433CD4-A349-434E-A65B-B0962946FF8E}" type="sibTrans" cxnId="{0EA30ACD-6E92-4B45-A415-908CFD4AAC74}">
      <dgm:prSet/>
      <dgm:spPr/>
      <dgm:t>
        <a:bodyPr/>
        <a:lstStyle/>
        <a:p>
          <a:endParaRPr lang="en-US"/>
        </a:p>
      </dgm:t>
    </dgm:pt>
    <dgm:pt modelId="{698E5EF0-3C8D-4E1F-8580-A66DBC68DB59}">
      <dgm:prSet/>
      <dgm:spPr/>
      <dgm:t>
        <a:bodyPr/>
        <a:lstStyle/>
        <a:p>
          <a:pPr algn="just"/>
          <a:r>
            <a:rPr lang="fr-FR" dirty="0"/>
            <a:t>Brosse à dents/dentifrice, brosse, déodorant, T-Shirt de rechange…</a:t>
          </a:r>
          <a:endParaRPr lang="en-US" dirty="0"/>
        </a:p>
      </dgm:t>
    </dgm:pt>
    <dgm:pt modelId="{2F267AA6-1FDB-45F2-870A-880A132C7CEB}" type="parTrans" cxnId="{293E532D-944D-4BBF-BEC3-AD2184F458C1}">
      <dgm:prSet/>
      <dgm:spPr/>
      <dgm:t>
        <a:bodyPr/>
        <a:lstStyle/>
        <a:p>
          <a:endParaRPr lang="en-US"/>
        </a:p>
      </dgm:t>
    </dgm:pt>
    <dgm:pt modelId="{C168A714-1311-4D9E-A8C8-B01F2195D186}" type="sibTrans" cxnId="{293E532D-944D-4BBF-BEC3-AD2184F458C1}">
      <dgm:prSet/>
      <dgm:spPr/>
      <dgm:t>
        <a:bodyPr/>
        <a:lstStyle/>
        <a:p>
          <a:endParaRPr lang="en-US"/>
        </a:p>
      </dgm:t>
    </dgm:pt>
    <dgm:pt modelId="{137D35F2-7DE5-48AB-87CD-0E4415C3F8B4}">
      <dgm:prSet/>
      <dgm:spPr/>
      <dgm:t>
        <a:bodyPr/>
        <a:lstStyle/>
        <a:p>
          <a:pPr algn="just"/>
          <a:r>
            <a:rPr lang="fr-FR" dirty="0"/>
            <a:t>Jeux de cartes, casque ou écouteurs, téléphones, batteries…</a:t>
          </a:r>
          <a:endParaRPr lang="en-US" dirty="0"/>
        </a:p>
      </dgm:t>
    </dgm:pt>
    <dgm:pt modelId="{C6F1FD3D-13BC-43C7-9D96-F655ADB4D660}" type="parTrans" cxnId="{A6BACF47-EF95-4CA0-A1A3-3CA4DE56D909}">
      <dgm:prSet/>
      <dgm:spPr/>
      <dgm:t>
        <a:bodyPr/>
        <a:lstStyle/>
        <a:p>
          <a:endParaRPr lang="en-US"/>
        </a:p>
      </dgm:t>
    </dgm:pt>
    <dgm:pt modelId="{EA15C24E-78B4-422F-A4C4-0D9D01F9CE0D}" type="sibTrans" cxnId="{A6BACF47-EF95-4CA0-A1A3-3CA4DE56D909}">
      <dgm:prSet/>
      <dgm:spPr/>
      <dgm:t>
        <a:bodyPr/>
        <a:lstStyle/>
        <a:p>
          <a:endParaRPr lang="en-US"/>
        </a:p>
      </dgm:t>
    </dgm:pt>
    <dgm:pt modelId="{CE09E6FE-315D-4F6F-98B7-388548432BC1}">
      <dgm:prSet/>
      <dgm:spPr/>
      <dgm:t>
        <a:bodyPr/>
        <a:lstStyle/>
        <a:p>
          <a:pPr algn="just"/>
          <a:r>
            <a:rPr lang="fr-FR" dirty="0"/>
            <a:t>Stylo, bloc-notes, programme du voyage.</a:t>
          </a:r>
          <a:endParaRPr lang="en-US" dirty="0"/>
        </a:p>
      </dgm:t>
    </dgm:pt>
    <dgm:pt modelId="{010014EE-86AD-4F98-A14E-3B1BFFF5D48B}" type="parTrans" cxnId="{5DE99AD8-4A33-41D1-BB62-3E2E6FF5ADD1}">
      <dgm:prSet/>
      <dgm:spPr/>
      <dgm:t>
        <a:bodyPr/>
        <a:lstStyle/>
        <a:p>
          <a:endParaRPr lang="en-US"/>
        </a:p>
      </dgm:t>
    </dgm:pt>
    <dgm:pt modelId="{0D944207-F859-4220-BE2B-0FC5C17A1978}" type="sibTrans" cxnId="{5DE99AD8-4A33-41D1-BB62-3E2E6FF5ADD1}">
      <dgm:prSet/>
      <dgm:spPr/>
      <dgm:t>
        <a:bodyPr/>
        <a:lstStyle/>
        <a:p>
          <a:endParaRPr lang="en-US"/>
        </a:p>
      </dgm:t>
    </dgm:pt>
    <dgm:pt modelId="{1E5A880F-46B4-4AEB-AF4D-47F21A76290C}">
      <dgm:prSet/>
      <dgm:spPr/>
      <dgm:t>
        <a:bodyPr/>
        <a:lstStyle/>
        <a:p>
          <a:pPr algn="just"/>
          <a:r>
            <a:rPr lang="fr-FR" dirty="0"/>
            <a:t>Portefeuille / sacoche / sac banane pour l’argent et les papiers.</a:t>
          </a:r>
          <a:endParaRPr lang="en-US" dirty="0"/>
        </a:p>
      </dgm:t>
    </dgm:pt>
    <dgm:pt modelId="{4179A811-F21D-4398-BECE-B72586E6BF9E}" type="parTrans" cxnId="{F8158CD6-A0F7-4220-BF7D-0214D72B87D3}">
      <dgm:prSet/>
      <dgm:spPr/>
      <dgm:t>
        <a:bodyPr/>
        <a:lstStyle/>
        <a:p>
          <a:endParaRPr lang="en-US"/>
        </a:p>
      </dgm:t>
    </dgm:pt>
    <dgm:pt modelId="{CD8F3E0C-C542-4E6D-8C36-EB8C924E350C}" type="sibTrans" cxnId="{F8158CD6-A0F7-4220-BF7D-0214D72B87D3}">
      <dgm:prSet/>
      <dgm:spPr/>
      <dgm:t>
        <a:bodyPr/>
        <a:lstStyle/>
        <a:p>
          <a:endParaRPr lang="en-US"/>
        </a:p>
      </dgm:t>
    </dgm:pt>
    <dgm:pt modelId="{2E67FFDE-6ABE-49CD-A1F5-BD341AA04116}">
      <dgm:prSet/>
      <dgm:spPr/>
      <dgm:t>
        <a:bodyPr/>
        <a:lstStyle/>
        <a:p>
          <a:pPr algn="just"/>
          <a:r>
            <a:rPr lang="fr-FR"/>
            <a:t>Petite trousse à pharmacie (pansements, compeed…) + médicaments éventuels (mal des transports…) + ordonnances si médicaments spécifiques.</a:t>
          </a:r>
          <a:endParaRPr lang="en-US"/>
        </a:p>
      </dgm:t>
    </dgm:pt>
    <dgm:pt modelId="{0220560E-14A3-483A-AE00-14B9884686ED}" type="parTrans" cxnId="{3E0A4AE4-708B-4A2B-BF28-C9E6DF637F51}">
      <dgm:prSet/>
      <dgm:spPr/>
      <dgm:t>
        <a:bodyPr/>
        <a:lstStyle/>
        <a:p>
          <a:endParaRPr lang="en-US"/>
        </a:p>
      </dgm:t>
    </dgm:pt>
    <dgm:pt modelId="{8BD768B3-6B80-4F73-AF3C-888B6A13A03C}" type="sibTrans" cxnId="{3E0A4AE4-708B-4A2B-BF28-C9E6DF637F51}">
      <dgm:prSet/>
      <dgm:spPr/>
      <dgm:t>
        <a:bodyPr/>
        <a:lstStyle/>
        <a:p>
          <a:endParaRPr lang="en-US"/>
        </a:p>
      </dgm:t>
    </dgm:pt>
    <dgm:pt modelId="{7E136161-97C5-449D-855E-23800A142A70}">
      <dgm:prSet/>
      <dgm:spPr/>
      <dgm:t>
        <a:bodyPr/>
        <a:lstStyle/>
        <a:p>
          <a:pPr algn="just"/>
          <a:r>
            <a:rPr lang="fr-FR" dirty="0"/>
            <a:t>En fonction de la météo : veste imperméable, parapluie, casquette, lunettes de soleil…</a:t>
          </a:r>
          <a:endParaRPr lang="en-US" dirty="0"/>
        </a:p>
      </dgm:t>
    </dgm:pt>
    <dgm:pt modelId="{02537BED-C79C-4DA4-86B4-1D1A5F425CF7}" type="parTrans" cxnId="{7F3BDDCD-AA15-48DC-884C-DD31627A76BA}">
      <dgm:prSet/>
      <dgm:spPr/>
      <dgm:t>
        <a:bodyPr/>
        <a:lstStyle/>
        <a:p>
          <a:endParaRPr lang="en-US"/>
        </a:p>
      </dgm:t>
    </dgm:pt>
    <dgm:pt modelId="{2B05F66F-D2A2-4373-B4D9-549B4F0DCE6E}" type="sibTrans" cxnId="{7F3BDDCD-AA15-48DC-884C-DD31627A76BA}">
      <dgm:prSet/>
      <dgm:spPr/>
      <dgm:t>
        <a:bodyPr/>
        <a:lstStyle/>
        <a:p>
          <a:endParaRPr lang="en-US"/>
        </a:p>
      </dgm:t>
    </dgm:pt>
    <dgm:pt modelId="{B4BEE4FB-2B60-47F6-B1EC-64D5461534C5}" type="pres">
      <dgm:prSet presAssocID="{4B9C30F5-2210-4ED1-BC51-558F7614B1DE}" presName="linear" presStyleCnt="0">
        <dgm:presLayoutVars>
          <dgm:dir/>
          <dgm:animLvl val="lvl"/>
          <dgm:resizeHandles val="exact"/>
        </dgm:presLayoutVars>
      </dgm:prSet>
      <dgm:spPr/>
    </dgm:pt>
    <dgm:pt modelId="{15A9380E-041B-4935-B5F3-A06B2F61754F}" type="pres">
      <dgm:prSet presAssocID="{735D7F6A-8EDC-473F-B160-C154339A4065}" presName="parentLin" presStyleCnt="0"/>
      <dgm:spPr/>
    </dgm:pt>
    <dgm:pt modelId="{24A28BCE-91F9-401C-A274-94814952F720}" type="pres">
      <dgm:prSet presAssocID="{735D7F6A-8EDC-473F-B160-C154339A4065}" presName="parentLeftMargin" presStyleLbl="node1" presStyleIdx="0" presStyleCnt="2"/>
      <dgm:spPr/>
    </dgm:pt>
    <dgm:pt modelId="{371BD644-732E-4B81-B327-30284CF4C70A}" type="pres">
      <dgm:prSet presAssocID="{735D7F6A-8EDC-473F-B160-C154339A4065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47D7CDFB-D075-4E20-BDD9-608F49A6B506}" type="pres">
      <dgm:prSet presAssocID="{735D7F6A-8EDC-473F-B160-C154339A4065}" presName="negativeSpace" presStyleCnt="0"/>
      <dgm:spPr/>
    </dgm:pt>
    <dgm:pt modelId="{89ADA550-0FB9-48AE-9712-CB35C5BD5CB0}" type="pres">
      <dgm:prSet presAssocID="{735D7F6A-8EDC-473F-B160-C154339A4065}" presName="childText" presStyleLbl="conFgAcc1" presStyleIdx="0" presStyleCnt="2">
        <dgm:presLayoutVars>
          <dgm:bulletEnabled val="1"/>
        </dgm:presLayoutVars>
      </dgm:prSet>
      <dgm:spPr/>
    </dgm:pt>
    <dgm:pt modelId="{325E6F16-DF47-4822-9208-D574861D7EFE}" type="pres">
      <dgm:prSet presAssocID="{0954C603-12D3-4BDC-95ED-43C0A42D3920}" presName="spaceBetweenRectangles" presStyleCnt="0"/>
      <dgm:spPr/>
    </dgm:pt>
    <dgm:pt modelId="{A3FD68CA-E8DD-481D-98C0-B2AEB5DCC89E}" type="pres">
      <dgm:prSet presAssocID="{68798008-E2D8-4A59-8CBD-D0D0A1835557}" presName="parentLin" presStyleCnt="0"/>
      <dgm:spPr/>
    </dgm:pt>
    <dgm:pt modelId="{DD8D70D7-DAF9-4FC8-9B94-4F44BE88D0DD}" type="pres">
      <dgm:prSet presAssocID="{68798008-E2D8-4A59-8CBD-D0D0A1835557}" presName="parentLeftMargin" presStyleLbl="node1" presStyleIdx="0" presStyleCnt="2"/>
      <dgm:spPr/>
    </dgm:pt>
    <dgm:pt modelId="{C78E7638-A995-4274-AD1F-E40A0B077B00}" type="pres">
      <dgm:prSet presAssocID="{68798008-E2D8-4A59-8CBD-D0D0A1835557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ECDC6F1F-5931-4E23-83AB-DD95CF982EF3}" type="pres">
      <dgm:prSet presAssocID="{68798008-E2D8-4A59-8CBD-D0D0A1835557}" presName="negativeSpace" presStyleCnt="0"/>
      <dgm:spPr/>
    </dgm:pt>
    <dgm:pt modelId="{E5B16A4F-6902-4399-9C08-4428CF317F82}" type="pres">
      <dgm:prSet presAssocID="{68798008-E2D8-4A59-8CBD-D0D0A1835557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293E532D-944D-4BBF-BEC3-AD2184F458C1}" srcId="{68798008-E2D8-4A59-8CBD-D0D0A1835557}" destId="{698E5EF0-3C8D-4E1F-8580-A66DBC68DB59}" srcOrd="2" destOrd="0" parTransId="{2F267AA6-1FDB-45F2-870A-880A132C7CEB}" sibTransId="{C168A714-1311-4D9E-A8C8-B01F2195D186}"/>
    <dgm:cxn modelId="{B4F0D534-B777-42AC-9631-73D09653B9FD}" type="presOf" srcId="{68798008-E2D8-4A59-8CBD-D0D0A1835557}" destId="{C78E7638-A995-4274-AD1F-E40A0B077B00}" srcOrd="1" destOrd="0" presId="urn:microsoft.com/office/officeart/2005/8/layout/list1"/>
    <dgm:cxn modelId="{EAFA3B5B-FB9D-4F5D-A97B-EEA67D98D72B}" type="presOf" srcId="{698E5EF0-3C8D-4E1F-8580-A66DBC68DB59}" destId="{E5B16A4F-6902-4399-9C08-4428CF317F82}" srcOrd="0" destOrd="2" presId="urn:microsoft.com/office/officeart/2005/8/layout/list1"/>
    <dgm:cxn modelId="{C87F955F-3E62-4195-B5DA-844252EBAD2B}" type="presOf" srcId="{1E5A880F-46B4-4AEB-AF4D-47F21A76290C}" destId="{E5B16A4F-6902-4399-9C08-4428CF317F82}" srcOrd="0" destOrd="5" presId="urn:microsoft.com/office/officeart/2005/8/layout/list1"/>
    <dgm:cxn modelId="{A6BACF47-EF95-4CA0-A1A3-3CA4DE56D909}" srcId="{68798008-E2D8-4A59-8CBD-D0D0A1835557}" destId="{137D35F2-7DE5-48AB-87CD-0E4415C3F8B4}" srcOrd="3" destOrd="0" parTransId="{C6F1FD3D-13BC-43C7-9D96-F655ADB4D660}" sibTransId="{EA15C24E-78B4-422F-A4C4-0D9D01F9CE0D}"/>
    <dgm:cxn modelId="{B4A9D569-9A62-4012-B21E-9B18A20AD379}" type="presOf" srcId="{BE4B7541-8242-4A64-95D8-FD11890D3837}" destId="{E5B16A4F-6902-4399-9C08-4428CF317F82}" srcOrd="0" destOrd="1" presId="urn:microsoft.com/office/officeart/2005/8/layout/list1"/>
    <dgm:cxn modelId="{19605D9B-6D9F-46D7-B218-F71A0C625C8A}" type="presOf" srcId="{2E67FFDE-6ABE-49CD-A1F5-BD341AA04116}" destId="{E5B16A4F-6902-4399-9C08-4428CF317F82}" srcOrd="0" destOrd="6" presId="urn:microsoft.com/office/officeart/2005/8/layout/list1"/>
    <dgm:cxn modelId="{D55DDD9B-B08D-450F-A720-3907DCD922D5}" type="presOf" srcId="{CE09E6FE-315D-4F6F-98B7-388548432BC1}" destId="{E5B16A4F-6902-4399-9C08-4428CF317F82}" srcOrd="0" destOrd="4" presId="urn:microsoft.com/office/officeart/2005/8/layout/list1"/>
    <dgm:cxn modelId="{FAF764A0-D3E2-498A-BFA5-E4A1CABF69EE}" srcId="{4B9C30F5-2210-4ED1-BC51-558F7614B1DE}" destId="{68798008-E2D8-4A59-8CBD-D0D0A1835557}" srcOrd="1" destOrd="0" parTransId="{D88424F4-8129-46DF-A434-97A29D8D1A52}" sibTransId="{A76B9344-0799-4631-A02C-CB52B2941763}"/>
    <dgm:cxn modelId="{57EEB7A1-077B-4B29-8A0C-716C4CC201BE}" type="presOf" srcId="{E7789134-42F0-4FCE-9ADF-B9CE292EFC38}" destId="{E5B16A4F-6902-4399-9C08-4428CF317F82}" srcOrd="0" destOrd="0" presId="urn:microsoft.com/office/officeart/2005/8/layout/list1"/>
    <dgm:cxn modelId="{0565C6AD-BC8D-4FE2-A2B2-C2F4CD5C55AB}" type="presOf" srcId="{4B9C30F5-2210-4ED1-BC51-558F7614B1DE}" destId="{B4BEE4FB-2B60-47F6-B1EC-64D5461534C5}" srcOrd="0" destOrd="0" presId="urn:microsoft.com/office/officeart/2005/8/layout/list1"/>
    <dgm:cxn modelId="{BDEBE1CA-D84A-4568-84C9-7AA5953F873C}" type="presOf" srcId="{735D7F6A-8EDC-473F-B160-C154339A4065}" destId="{24A28BCE-91F9-401C-A274-94814952F720}" srcOrd="0" destOrd="0" presId="urn:microsoft.com/office/officeart/2005/8/layout/list1"/>
    <dgm:cxn modelId="{3C6E8ACB-C3BC-46C8-8B4A-F99E56F654C2}" srcId="{68798008-E2D8-4A59-8CBD-D0D0A1835557}" destId="{E7789134-42F0-4FCE-9ADF-B9CE292EFC38}" srcOrd="0" destOrd="0" parTransId="{F6E49173-0371-44B7-9DD8-61723BF3AF88}" sibTransId="{6797E6F8-2AD1-4DE8-BBE0-598DF6627985}"/>
    <dgm:cxn modelId="{0EA30ACD-6E92-4B45-A415-908CFD4AAC74}" srcId="{68798008-E2D8-4A59-8CBD-D0D0A1835557}" destId="{BE4B7541-8242-4A64-95D8-FD11890D3837}" srcOrd="1" destOrd="0" parTransId="{6C0C2995-9CA9-42AC-B0A6-6161F82282A8}" sibTransId="{9F433CD4-A349-434E-A65B-B0962946FF8E}"/>
    <dgm:cxn modelId="{7F3BDDCD-AA15-48DC-884C-DD31627A76BA}" srcId="{68798008-E2D8-4A59-8CBD-D0D0A1835557}" destId="{7E136161-97C5-449D-855E-23800A142A70}" srcOrd="7" destOrd="0" parTransId="{02537BED-C79C-4DA4-86B4-1D1A5F425CF7}" sibTransId="{2B05F66F-D2A2-4373-B4D9-549B4F0DCE6E}"/>
    <dgm:cxn modelId="{515948D3-1A52-418E-ABA5-C6AC6941C703}" srcId="{4B9C30F5-2210-4ED1-BC51-558F7614B1DE}" destId="{735D7F6A-8EDC-473F-B160-C154339A4065}" srcOrd="0" destOrd="0" parTransId="{9A4111C5-26A6-4356-87D2-BC73EE766FE8}" sibTransId="{0954C603-12D3-4BDC-95ED-43C0A42D3920}"/>
    <dgm:cxn modelId="{3BC02FD6-D5A8-4A8C-8C46-7E88E06D7967}" type="presOf" srcId="{7E136161-97C5-449D-855E-23800A142A70}" destId="{E5B16A4F-6902-4399-9C08-4428CF317F82}" srcOrd="0" destOrd="7" presId="urn:microsoft.com/office/officeart/2005/8/layout/list1"/>
    <dgm:cxn modelId="{F8158CD6-A0F7-4220-BF7D-0214D72B87D3}" srcId="{68798008-E2D8-4A59-8CBD-D0D0A1835557}" destId="{1E5A880F-46B4-4AEB-AF4D-47F21A76290C}" srcOrd="5" destOrd="0" parTransId="{4179A811-F21D-4398-BECE-B72586E6BF9E}" sibTransId="{CD8F3E0C-C542-4E6D-8C36-EB8C924E350C}"/>
    <dgm:cxn modelId="{5DE99AD8-4A33-41D1-BB62-3E2E6FF5ADD1}" srcId="{68798008-E2D8-4A59-8CBD-D0D0A1835557}" destId="{CE09E6FE-315D-4F6F-98B7-388548432BC1}" srcOrd="4" destOrd="0" parTransId="{010014EE-86AD-4F98-A14E-3B1BFFF5D48B}" sibTransId="{0D944207-F859-4220-BE2B-0FC5C17A1978}"/>
    <dgm:cxn modelId="{3E0A4AE4-708B-4A2B-BF28-C9E6DF637F51}" srcId="{68798008-E2D8-4A59-8CBD-D0D0A1835557}" destId="{2E67FFDE-6ABE-49CD-A1F5-BD341AA04116}" srcOrd="6" destOrd="0" parTransId="{0220560E-14A3-483A-AE00-14B9884686ED}" sibTransId="{8BD768B3-6B80-4F73-AF3C-888B6A13A03C}"/>
    <dgm:cxn modelId="{C06449EF-06B6-405B-87DA-60118B62DA08}" type="presOf" srcId="{68798008-E2D8-4A59-8CBD-D0D0A1835557}" destId="{DD8D70D7-DAF9-4FC8-9B94-4F44BE88D0DD}" srcOrd="0" destOrd="0" presId="urn:microsoft.com/office/officeart/2005/8/layout/list1"/>
    <dgm:cxn modelId="{508155F3-AE6A-4F0A-A252-87A5EA677359}" type="presOf" srcId="{137D35F2-7DE5-48AB-87CD-0E4415C3F8B4}" destId="{E5B16A4F-6902-4399-9C08-4428CF317F82}" srcOrd="0" destOrd="3" presId="urn:microsoft.com/office/officeart/2005/8/layout/list1"/>
    <dgm:cxn modelId="{2963ACF6-0B72-4ED1-8D80-32580907AD61}" type="presOf" srcId="{735D7F6A-8EDC-473F-B160-C154339A4065}" destId="{371BD644-732E-4B81-B327-30284CF4C70A}" srcOrd="1" destOrd="0" presId="urn:microsoft.com/office/officeart/2005/8/layout/list1"/>
    <dgm:cxn modelId="{6CE55731-0FD1-417D-A505-AB1CFB54C910}" type="presParOf" srcId="{B4BEE4FB-2B60-47F6-B1EC-64D5461534C5}" destId="{15A9380E-041B-4935-B5F3-A06B2F61754F}" srcOrd="0" destOrd="0" presId="urn:microsoft.com/office/officeart/2005/8/layout/list1"/>
    <dgm:cxn modelId="{0EEEC006-985E-43FE-AFFF-14A1465A530F}" type="presParOf" srcId="{15A9380E-041B-4935-B5F3-A06B2F61754F}" destId="{24A28BCE-91F9-401C-A274-94814952F720}" srcOrd="0" destOrd="0" presId="urn:microsoft.com/office/officeart/2005/8/layout/list1"/>
    <dgm:cxn modelId="{AD03D5E3-008D-4DD6-8500-727DDF233F8E}" type="presParOf" srcId="{15A9380E-041B-4935-B5F3-A06B2F61754F}" destId="{371BD644-732E-4B81-B327-30284CF4C70A}" srcOrd="1" destOrd="0" presId="urn:microsoft.com/office/officeart/2005/8/layout/list1"/>
    <dgm:cxn modelId="{75FDBA59-AEE8-4C5E-9D48-DEA4CBF8CAF1}" type="presParOf" srcId="{B4BEE4FB-2B60-47F6-B1EC-64D5461534C5}" destId="{47D7CDFB-D075-4E20-BDD9-608F49A6B506}" srcOrd="1" destOrd="0" presId="urn:microsoft.com/office/officeart/2005/8/layout/list1"/>
    <dgm:cxn modelId="{EAE78BF5-77C7-4DD0-BC3D-2CA3FF1FEB84}" type="presParOf" srcId="{B4BEE4FB-2B60-47F6-B1EC-64D5461534C5}" destId="{89ADA550-0FB9-48AE-9712-CB35C5BD5CB0}" srcOrd="2" destOrd="0" presId="urn:microsoft.com/office/officeart/2005/8/layout/list1"/>
    <dgm:cxn modelId="{10842C6F-9DEB-4D9D-92AB-831C8846FD68}" type="presParOf" srcId="{B4BEE4FB-2B60-47F6-B1EC-64D5461534C5}" destId="{325E6F16-DF47-4822-9208-D574861D7EFE}" srcOrd="3" destOrd="0" presId="urn:microsoft.com/office/officeart/2005/8/layout/list1"/>
    <dgm:cxn modelId="{55CBC4CB-670C-42AF-BA39-35FF6FBD71B7}" type="presParOf" srcId="{B4BEE4FB-2B60-47F6-B1EC-64D5461534C5}" destId="{A3FD68CA-E8DD-481D-98C0-B2AEB5DCC89E}" srcOrd="4" destOrd="0" presId="urn:microsoft.com/office/officeart/2005/8/layout/list1"/>
    <dgm:cxn modelId="{4DDBA886-4C69-4FED-B458-389AE3E00544}" type="presParOf" srcId="{A3FD68CA-E8DD-481D-98C0-B2AEB5DCC89E}" destId="{DD8D70D7-DAF9-4FC8-9B94-4F44BE88D0DD}" srcOrd="0" destOrd="0" presId="urn:microsoft.com/office/officeart/2005/8/layout/list1"/>
    <dgm:cxn modelId="{970E3983-E9A6-438F-9DEB-AB495E227FD8}" type="presParOf" srcId="{A3FD68CA-E8DD-481D-98C0-B2AEB5DCC89E}" destId="{C78E7638-A995-4274-AD1F-E40A0B077B00}" srcOrd="1" destOrd="0" presId="urn:microsoft.com/office/officeart/2005/8/layout/list1"/>
    <dgm:cxn modelId="{13249294-758A-424D-A91C-9DB9FF7409D7}" type="presParOf" srcId="{B4BEE4FB-2B60-47F6-B1EC-64D5461534C5}" destId="{ECDC6F1F-5931-4E23-83AB-DD95CF982EF3}" srcOrd="5" destOrd="0" presId="urn:microsoft.com/office/officeart/2005/8/layout/list1"/>
    <dgm:cxn modelId="{9C209F4B-8F97-48C1-9B1A-88245652E117}" type="presParOf" srcId="{B4BEE4FB-2B60-47F6-B1EC-64D5461534C5}" destId="{E5B16A4F-6902-4399-9C08-4428CF317F82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DE7304-7BC6-4117-AB17-A04D6BE71D8E}">
      <dsp:nvSpPr>
        <dsp:cNvPr id="0" name=""/>
        <dsp:cNvSpPr/>
      </dsp:nvSpPr>
      <dsp:spPr>
        <a:xfrm>
          <a:off x="0" y="1364"/>
          <a:ext cx="6290226" cy="769409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threePt" dir="t"/>
        </a:scene3d>
        <a:sp3d>
          <a:bevelT w="254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Compagnie </a:t>
          </a:r>
          <a:r>
            <a:rPr lang="en-US" sz="2800" kern="1200" dirty="0" err="1"/>
            <a:t>Chauderon</a:t>
          </a:r>
          <a:r>
            <a:rPr lang="en-US" sz="2800" kern="1200" dirty="0"/>
            <a:t> Voyages.</a:t>
          </a:r>
        </a:p>
      </dsp:txBody>
      <dsp:txXfrm>
        <a:off x="37559" y="38923"/>
        <a:ext cx="6215108" cy="694291"/>
      </dsp:txXfrm>
    </dsp:sp>
    <dsp:sp modelId="{9BD60954-A4E5-4661-8CC1-315DDE000113}">
      <dsp:nvSpPr>
        <dsp:cNvPr id="0" name=""/>
        <dsp:cNvSpPr/>
      </dsp:nvSpPr>
      <dsp:spPr>
        <a:xfrm>
          <a:off x="0" y="780631"/>
          <a:ext cx="6290226" cy="769409"/>
        </a:xfrm>
        <a:prstGeom prst="roundRect">
          <a:avLst/>
        </a:prstGeom>
        <a:gradFill rotWithShape="0">
          <a:gsLst>
            <a:gs pos="0">
              <a:schemeClr val="accent2">
                <a:hueOff val="169945"/>
                <a:satOff val="-443"/>
                <a:lumOff val="1046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2">
                <a:hueOff val="169945"/>
                <a:satOff val="-443"/>
                <a:lumOff val="1046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threePt" dir="t"/>
        </a:scene3d>
        <a:sp3d>
          <a:bevelT w="254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800" kern="1200" dirty="0"/>
            <a:t>Du dimanche 03/05/2026 à 17h30</a:t>
          </a:r>
          <a:endParaRPr lang="en-US" sz="2800" kern="1200" dirty="0"/>
        </a:p>
      </dsp:txBody>
      <dsp:txXfrm>
        <a:off x="37559" y="818190"/>
        <a:ext cx="6215108" cy="694291"/>
      </dsp:txXfrm>
    </dsp:sp>
    <dsp:sp modelId="{CDDDBADE-2539-43E3-B56D-F46149D5B15E}">
      <dsp:nvSpPr>
        <dsp:cNvPr id="0" name=""/>
        <dsp:cNvSpPr/>
      </dsp:nvSpPr>
      <dsp:spPr>
        <a:xfrm>
          <a:off x="0" y="1559899"/>
          <a:ext cx="6290226" cy="769409"/>
        </a:xfrm>
        <a:prstGeom prst="roundRect">
          <a:avLst/>
        </a:prstGeom>
        <a:gradFill rotWithShape="0">
          <a:gsLst>
            <a:gs pos="0">
              <a:schemeClr val="accent2">
                <a:hueOff val="339889"/>
                <a:satOff val="-886"/>
                <a:lumOff val="2091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2">
                <a:hueOff val="339889"/>
                <a:satOff val="-886"/>
                <a:lumOff val="2091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threePt" dir="t"/>
        </a:scene3d>
        <a:sp3d>
          <a:bevelT w="254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Au </a:t>
          </a:r>
          <a:r>
            <a:rPr lang="en-US" sz="2800" kern="1200" dirty="0" err="1"/>
            <a:t>vendredi</a:t>
          </a:r>
          <a:r>
            <a:rPr lang="en-US" sz="2800" kern="1200" dirty="0"/>
            <a:t> 08/05/2026 vers 09h00.</a:t>
          </a:r>
        </a:p>
      </dsp:txBody>
      <dsp:txXfrm>
        <a:off x="37559" y="1597458"/>
        <a:ext cx="6215108" cy="694291"/>
      </dsp:txXfrm>
    </dsp:sp>
    <dsp:sp modelId="{B55D3B18-0466-493C-A56A-0F97F7D1DDF8}">
      <dsp:nvSpPr>
        <dsp:cNvPr id="0" name=""/>
        <dsp:cNvSpPr/>
      </dsp:nvSpPr>
      <dsp:spPr>
        <a:xfrm>
          <a:off x="0" y="2339167"/>
          <a:ext cx="6290226" cy="769409"/>
        </a:xfrm>
        <a:prstGeom prst="roundRect">
          <a:avLst/>
        </a:prstGeom>
        <a:gradFill rotWithShape="0">
          <a:gsLst>
            <a:gs pos="0">
              <a:schemeClr val="accent2">
                <a:hueOff val="509834"/>
                <a:satOff val="-1329"/>
                <a:lumOff val="3137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2">
                <a:hueOff val="509834"/>
                <a:satOff val="-1329"/>
                <a:lumOff val="3137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threePt" dir="t"/>
        </a:scene3d>
        <a:sp3d>
          <a:bevelT w="254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 err="1"/>
            <a:t>Trajet</a:t>
          </a:r>
          <a:r>
            <a:rPr lang="en-US" sz="2800" kern="1200" dirty="0"/>
            <a:t> </a:t>
          </a:r>
          <a:r>
            <a:rPr lang="en-US" sz="2800" kern="1200" dirty="0" err="1"/>
            <a:t>en</a:t>
          </a:r>
          <a:r>
            <a:rPr lang="en-US" sz="2800" kern="1200" dirty="0"/>
            <a:t> autocar (Phoenix Evasion).</a:t>
          </a:r>
        </a:p>
      </dsp:txBody>
      <dsp:txXfrm>
        <a:off x="37559" y="2376726"/>
        <a:ext cx="6215108" cy="694291"/>
      </dsp:txXfrm>
    </dsp:sp>
    <dsp:sp modelId="{F4DF5CE4-27AD-4EBB-8989-9E960A418070}">
      <dsp:nvSpPr>
        <dsp:cNvPr id="0" name=""/>
        <dsp:cNvSpPr/>
      </dsp:nvSpPr>
      <dsp:spPr>
        <a:xfrm>
          <a:off x="0" y="3118435"/>
          <a:ext cx="6290226" cy="769409"/>
        </a:xfrm>
        <a:prstGeom prst="roundRect">
          <a:avLst/>
        </a:prstGeom>
        <a:gradFill rotWithShape="0">
          <a:gsLst>
            <a:gs pos="0">
              <a:schemeClr val="accent2">
                <a:hueOff val="679779"/>
                <a:satOff val="-1772"/>
                <a:lumOff val="4183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2">
                <a:hueOff val="679779"/>
                <a:satOff val="-1772"/>
                <a:lumOff val="4183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threePt" dir="t"/>
        </a:scene3d>
        <a:sp3d>
          <a:bevelT w="254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800" kern="1200"/>
            <a:t>54 élèves.</a:t>
          </a:r>
          <a:endParaRPr lang="en-US" sz="2800" kern="1200"/>
        </a:p>
      </dsp:txBody>
      <dsp:txXfrm>
        <a:off x="37559" y="3155994"/>
        <a:ext cx="6215108" cy="694291"/>
      </dsp:txXfrm>
    </dsp:sp>
    <dsp:sp modelId="{5836D89A-5D44-40DF-8D82-8456FC5FE1D1}">
      <dsp:nvSpPr>
        <dsp:cNvPr id="0" name=""/>
        <dsp:cNvSpPr/>
      </dsp:nvSpPr>
      <dsp:spPr>
        <a:xfrm>
          <a:off x="0" y="3897703"/>
          <a:ext cx="6290226" cy="769409"/>
        </a:xfrm>
        <a:prstGeom prst="roundRect">
          <a:avLst/>
        </a:prstGeom>
        <a:gradFill rotWithShape="0">
          <a:gsLst>
            <a:gs pos="0">
              <a:schemeClr val="accent2">
                <a:hueOff val="849723"/>
                <a:satOff val="-2215"/>
                <a:lumOff val="5228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2">
                <a:hueOff val="849723"/>
                <a:satOff val="-2215"/>
                <a:lumOff val="5228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threePt" dir="t"/>
        </a:scene3d>
        <a:sp3d>
          <a:bevelT w="254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4 accompagnatrices.</a:t>
          </a:r>
        </a:p>
      </dsp:txBody>
      <dsp:txXfrm>
        <a:off x="37559" y="3935262"/>
        <a:ext cx="6215108" cy="694291"/>
      </dsp:txXfrm>
    </dsp:sp>
    <dsp:sp modelId="{4A7C9F5B-C138-4B8D-8841-B0F1946DB0EA}">
      <dsp:nvSpPr>
        <dsp:cNvPr id="0" name=""/>
        <dsp:cNvSpPr/>
      </dsp:nvSpPr>
      <dsp:spPr>
        <a:xfrm>
          <a:off x="0" y="4676970"/>
          <a:ext cx="6290226" cy="769409"/>
        </a:xfrm>
        <a:prstGeom prst="roundRect">
          <a:avLst/>
        </a:prstGeom>
        <a:gradFill rotWithShape="0">
          <a:gsLst>
            <a:gs pos="0">
              <a:schemeClr val="accent2">
                <a:hueOff val="1019668"/>
                <a:satOff val="-2658"/>
                <a:lumOff val="6274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2">
                <a:hueOff val="1019668"/>
                <a:satOff val="-2658"/>
                <a:lumOff val="6274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threePt" dir="t"/>
        </a:scene3d>
        <a:sp3d>
          <a:bevelT w="254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800" kern="1200" dirty="0"/>
            <a:t>Mmes CATHERIN, CHAIX, HADJ TAYEB et JULIEN.</a:t>
          </a:r>
          <a:endParaRPr lang="en-US" sz="2800" kern="1200" dirty="0"/>
        </a:p>
      </dsp:txBody>
      <dsp:txXfrm>
        <a:off x="37559" y="4714529"/>
        <a:ext cx="6215108" cy="69429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A53F1F-D768-4209-A142-A73745F4EC08}">
      <dsp:nvSpPr>
        <dsp:cNvPr id="0" name=""/>
        <dsp:cNvSpPr/>
      </dsp:nvSpPr>
      <dsp:spPr>
        <a:xfrm>
          <a:off x="0" y="491"/>
          <a:ext cx="108204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F1C243-5366-4C34-B8FD-3AC5AD5C0C06}">
      <dsp:nvSpPr>
        <dsp:cNvPr id="0" name=""/>
        <dsp:cNvSpPr/>
      </dsp:nvSpPr>
      <dsp:spPr>
        <a:xfrm>
          <a:off x="0" y="491"/>
          <a:ext cx="10820400" cy="8046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 dirty="0"/>
            <a:t>Carte d’identité ou Passeport individuel en cours de validité.</a:t>
          </a:r>
          <a:endParaRPr lang="en-US" sz="2400" kern="1200" dirty="0"/>
        </a:p>
      </dsp:txBody>
      <dsp:txXfrm>
        <a:off x="0" y="491"/>
        <a:ext cx="10820400" cy="804628"/>
      </dsp:txXfrm>
    </dsp:sp>
    <dsp:sp modelId="{CEF04836-3A36-488D-9A97-F29441AF2A7C}">
      <dsp:nvSpPr>
        <dsp:cNvPr id="0" name=""/>
        <dsp:cNvSpPr/>
      </dsp:nvSpPr>
      <dsp:spPr>
        <a:xfrm>
          <a:off x="0" y="805119"/>
          <a:ext cx="108204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D5BDB3-EB7B-49EF-BEAB-3CBBD44B20ED}">
      <dsp:nvSpPr>
        <dsp:cNvPr id="0" name=""/>
        <dsp:cNvSpPr/>
      </dsp:nvSpPr>
      <dsp:spPr>
        <a:xfrm>
          <a:off x="0" y="805119"/>
          <a:ext cx="10820400" cy="8046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/>
            <a:t>Autorisation de sortie du territoire.</a:t>
          </a:r>
          <a:endParaRPr lang="en-US" sz="2400" kern="1200"/>
        </a:p>
      </dsp:txBody>
      <dsp:txXfrm>
        <a:off x="0" y="805119"/>
        <a:ext cx="10820400" cy="804628"/>
      </dsp:txXfrm>
    </dsp:sp>
    <dsp:sp modelId="{6980BD37-7AAD-4BDF-8D66-A57D27C7AE68}">
      <dsp:nvSpPr>
        <dsp:cNvPr id="0" name=""/>
        <dsp:cNvSpPr/>
      </dsp:nvSpPr>
      <dsp:spPr>
        <a:xfrm>
          <a:off x="0" y="1609748"/>
          <a:ext cx="108204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2F5FFB-B622-4C15-BA29-06D394DBDFBE}">
      <dsp:nvSpPr>
        <dsp:cNvPr id="0" name=""/>
        <dsp:cNvSpPr/>
      </dsp:nvSpPr>
      <dsp:spPr>
        <a:xfrm>
          <a:off x="0" y="1609748"/>
          <a:ext cx="10820400" cy="8046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/>
            <a:t>Carte Européenne d’Assurance Maladie (à commander en ligne).</a:t>
          </a:r>
          <a:endParaRPr lang="en-US" sz="2400" kern="1200"/>
        </a:p>
      </dsp:txBody>
      <dsp:txXfrm>
        <a:off x="0" y="1609748"/>
        <a:ext cx="10820400" cy="804628"/>
      </dsp:txXfrm>
    </dsp:sp>
    <dsp:sp modelId="{65595A74-8422-44BA-BA97-17E74E4FC90D}">
      <dsp:nvSpPr>
        <dsp:cNvPr id="0" name=""/>
        <dsp:cNvSpPr/>
      </dsp:nvSpPr>
      <dsp:spPr>
        <a:xfrm>
          <a:off x="0" y="2414376"/>
          <a:ext cx="108204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AA716B-0B6D-4170-9A2E-5B9927197944}">
      <dsp:nvSpPr>
        <dsp:cNvPr id="0" name=""/>
        <dsp:cNvSpPr/>
      </dsp:nvSpPr>
      <dsp:spPr>
        <a:xfrm>
          <a:off x="0" y="2414376"/>
          <a:ext cx="10820400" cy="8046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/>
            <a:t>Les élèves auront les originaux de leur CNI et de de la CEAM dans leur portefeuille pendant le voyage.</a:t>
          </a:r>
          <a:endParaRPr lang="en-US" sz="2400" kern="1200"/>
        </a:p>
      </dsp:txBody>
      <dsp:txXfrm>
        <a:off x="0" y="2414376"/>
        <a:ext cx="10820400" cy="804628"/>
      </dsp:txXfrm>
    </dsp:sp>
    <dsp:sp modelId="{9421D97D-D5CD-4E88-86EA-96A5B8FA5B79}">
      <dsp:nvSpPr>
        <dsp:cNvPr id="0" name=""/>
        <dsp:cNvSpPr/>
      </dsp:nvSpPr>
      <dsp:spPr>
        <a:xfrm>
          <a:off x="0" y="3219005"/>
          <a:ext cx="108204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8585A1-EF85-4C12-8F39-7DB18C3FDDD6}">
      <dsp:nvSpPr>
        <dsp:cNvPr id="0" name=""/>
        <dsp:cNvSpPr/>
      </dsp:nvSpPr>
      <dsp:spPr>
        <a:xfrm>
          <a:off x="0" y="3219005"/>
          <a:ext cx="10820400" cy="8046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 dirty="0"/>
            <a:t>Les professeurs conserveront les photocopies des CNI, des CEAM ainsi que les autorisations de sortie.</a:t>
          </a:r>
          <a:endParaRPr lang="en-US" sz="2400" kern="1200" dirty="0"/>
        </a:p>
      </dsp:txBody>
      <dsp:txXfrm>
        <a:off x="0" y="3219005"/>
        <a:ext cx="10820400" cy="80462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ADA550-0FB9-48AE-9712-CB35C5BD5CB0}">
      <dsp:nvSpPr>
        <dsp:cNvPr id="0" name=""/>
        <dsp:cNvSpPr/>
      </dsp:nvSpPr>
      <dsp:spPr>
        <a:xfrm>
          <a:off x="0" y="565649"/>
          <a:ext cx="12191999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1BD644-732E-4B81-B327-30284CF4C70A}">
      <dsp:nvSpPr>
        <dsp:cNvPr id="0" name=""/>
        <dsp:cNvSpPr/>
      </dsp:nvSpPr>
      <dsp:spPr>
        <a:xfrm>
          <a:off x="609599" y="299969"/>
          <a:ext cx="8534399" cy="5313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2580" tIns="0" rIns="322580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/>
            <a:t>Une valise </a:t>
          </a:r>
          <a:r>
            <a:rPr lang="fr-FR" sz="1800" b="1" kern="1200" dirty="0"/>
            <a:t>à roulettes </a:t>
          </a:r>
          <a:r>
            <a:rPr lang="fr-FR" sz="1800" kern="1200" dirty="0"/>
            <a:t>en </a:t>
          </a:r>
          <a:r>
            <a:rPr lang="fr-FR" sz="1800" kern="1200" dirty="0" err="1"/>
            <a:t>soute</a:t>
          </a:r>
          <a:r>
            <a:rPr lang="fr-FR" sz="1800" kern="1200" dirty="0"/>
            <a:t> + un sac </a:t>
          </a:r>
          <a:r>
            <a:rPr lang="fr-FR" sz="1800" b="1" kern="1200" dirty="0"/>
            <a:t>à dos </a:t>
          </a:r>
          <a:r>
            <a:rPr lang="fr-FR" sz="1800" kern="1200" dirty="0"/>
            <a:t>(</a:t>
          </a:r>
          <a:r>
            <a:rPr lang="fr-FR" sz="1800" b="1" kern="1200" dirty="0"/>
            <a:t>PAS</a:t>
          </a:r>
          <a:r>
            <a:rPr lang="fr-FR" sz="1800" kern="1200" dirty="0"/>
            <a:t> dans l’autocar).</a:t>
          </a:r>
          <a:endParaRPr lang="en-US" sz="1800" kern="1200" dirty="0"/>
        </a:p>
      </dsp:txBody>
      <dsp:txXfrm>
        <a:off x="635538" y="325908"/>
        <a:ext cx="8482521" cy="479482"/>
      </dsp:txXfrm>
    </dsp:sp>
    <dsp:sp modelId="{E5B16A4F-6902-4399-9C08-4428CF317F82}">
      <dsp:nvSpPr>
        <dsp:cNvPr id="0" name=""/>
        <dsp:cNvSpPr/>
      </dsp:nvSpPr>
      <dsp:spPr>
        <a:xfrm>
          <a:off x="0" y="1382129"/>
          <a:ext cx="12191999" cy="3118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46235" tIns="374904" rIns="946235" bIns="128016" numCol="1" spcCol="1270" anchor="t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800" kern="1200" dirty="0"/>
            <a:t>Bouteille d’eau / gourde, pique nique du 1</a:t>
          </a:r>
          <a:r>
            <a:rPr lang="fr-FR" sz="1800" kern="1200" baseline="30000" dirty="0"/>
            <a:t>er</a:t>
          </a:r>
          <a:r>
            <a:rPr lang="fr-FR" sz="1800" kern="1200" dirty="0"/>
            <a:t> soir et du 1</a:t>
          </a:r>
          <a:r>
            <a:rPr lang="fr-FR" sz="1800" kern="1200" baseline="30000" dirty="0"/>
            <a:t>er</a:t>
          </a:r>
          <a:r>
            <a:rPr lang="fr-FR" sz="1800" kern="1200" dirty="0"/>
            <a:t> déjeuner.</a:t>
          </a:r>
          <a:endParaRPr lang="en-US" sz="1800" kern="1200" dirty="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800" kern="1200" dirty="0"/>
            <a:t>Petit oreiller ou coussin de voyage, plaid…</a:t>
          </a:r>
          <a:endParaRPr lang="en-US" sz="1800" kern="1200" dirty="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800" kern="1200" dirty="0"/>
            <a:t>Brosse à dents/dentifrice, brosse, déodorant, T-Shirt de rechange…</a:t>
          </a:r>
          <a:endParaRPr lang="en-US" sz="1800" kern="1200" dirty="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800" kern="1200" dirty="0"/>
            <a:t>Jeux de cartes, casque ou écouteurs, téléphones, batteries…</a:t>
          </a:r>
          <a:endParaRPr lang="en-US" sz="1800" kern="1200" dirty="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800" kern="1200" dirty="0"/>
            <a:t>Stylo, bloc-notes, programme du voyage.</a:t>
          </a:r>
          <a:endParaRPr lang="en-US" sz="1800" kern="1200" dirty="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800" kern="1200" dirty="0"/>
            <a:t>Portefeuille / sacoche / sac banane pour l’argent et les papiers.</a:t>
          </a:r>
          <a:endParaRPr lang="en-US" sz="1800" kern="1200" dirty="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800" kern="1200"/>
            <a:t>Petite trousse à pharmacie (pansements, compeed…) + médicaments éventuels (mal des transports…) + ordonnances si médicaments spécifiques.</a:t>
          </a:r>
          <a:endParaRPr lang="en-US" sz="1800" kern="120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800" kern="1200" dirty="0"/>
            <a:t>En fonction de la météo : veste imperméable, parapluie, casquette, lunettes de soleil…</a:t>
          </a:r>
          <a:endParaRPr lang="en-US" sz="1800" kern="1200" dirty="0"/>
        </a:p>
      </dsp:txBody>
      <dsp:txXfrm>
        <a:off x="0" y="1382129"/>
        <a:ext cx="12191999" cy="3118500"/>
      </dsp:txXfrm>
    </dsp:sp>
    <dsp:sp modelId="{C78E7638-A995-4274-AD1F-E40A0B077B00}">
      <dsp:nvSpPr>
        <dsp:cNvPr id="0" name=""/>
        <dsp:cNvSpPr/>
      </dsp:nvSpPr>
      <dsp:spPr>
        <a:xfrm>
          <a:off x="609599" y="1116449"/>
          <a:ext cx="8534399" cy="5313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2580" tIns="0" rIns="322580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/>
            <a:t>Dans le </a:t>
          </a:r>
          <a:r>
            <a:rPr lang="fr-FR" sz="1800" b="1" kern="1200" dirty="0"/>
            <a:t>sac à dos léger / </a:t>
          </a:r>
          <a:r>
            <a:rPr lang="fr-FR" sz="1800" b="1" kern="1200" dirty="0" err="1"/>
            <a:t>tote</a:t>
          </a:r>
          <a:r>
            <a:rPr lang="fr-FR" sz="1800" b="1" kern="1200" dirty="0"/>
            <a:t> bag</a:t>
          </a:r>
          <a:r>
            <a:rPr lang="fr-FR" sz="1800" kern="1200" dirty="0"/>
            <a:t>, prévoir :</a:t>
          </a:r>
          <a:endParaRPr lang="en-US" sz="1800" kern="1200" dirty="0"/>
        </a:p>
      </dsp:txBody>
      <dsp:txXfrm>
        <a:off x="635538" y="1142388"/>
        <a:ext cx="8482521" cy="479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F8C73C9D-71C9-4D00-9E20-22D710F4465F}" type="datetimeFigureOut">
              <a:rPr lang="fr-FR" smtClean="0"/>
              <a:t>27/03/2026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95291DFE-02D5-429E-9EB9-36D13298D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9255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73C9D-71C9-4D00-9E20-22D710F4465F}" type="datetimeFigureOut">
              <a:rPr lang="fr-FR" smtClean="0"/>
              <a:t>27/03/2026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91DFE-02D5-429E-9EB9-36D13298D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6550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8C73C9D-71C9-4D00-9E20-22D710F4465F}" type="datetimeFigureOut">
              <a:rPr lang="fr-FR" smtClean="0"/>
              <a:t>27/03/2026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95291DFE-02D5-429E-9EB9-36D13298D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11992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8C73C9D-71C9-4D00-9E20-22D710F4465F}" type="datetimeFigureOut">
              <a:rPr lang="fr-FR" smtClean="0"/>
              <a:t>27/03/2026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95291DFE-02D5-429E-9EB9-36D13298D2B5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448197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8C73C9D-71C9-4D00-9E20-22D710F4465F}" type="datetimeFigureOut">
              <a:rPr lang="fr-FR" smtClean="0"/>
              <a:t>27/03/2026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95291DFE-02D5-429E-9EB9-36D13298D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6263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73C9D-71C9-4D00-9E20-22D710F4465F}" type="datetimeFigureOut">
              <a:rPr lang="fr-FR" smtClean="0"/>
              <a:t>27/03/2026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91DFE-02D5-429E-9EB9-36D13298D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14589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73C9D-71C9-4D00-9E20-22D710F4465F}" type="datetimeFigureOut">
              <a:rPr lang="fr-FR" smtClean="0"/>
              <a:t>27/03/2026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91DFE-02D5-429E-9EB9-36D13298D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16514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73C9D-71C9-4D00-9E20-22D710F4465F}" type="datetimeFigureOut">
              <a:rPr lang="fr-FR" smtClean="0"/>
              <a:t>27/03/2026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91DFE-02D5-429E-9EB9-36D13298D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01785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8C73C9D-71C9-4D00-9E20-22D710F4465F}" type="datetimeFigureOut">
              <a:rPr lang="fr-FR" smtClean="0"/>
              <a:t>27/03/2026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95291DFE-02D5-429E-9EB9-36D13298D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9603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73C9D-71C9-4D00-9E20-22D710F4465F}" type="datetimeFigureOut">
              <a:rPr lang="fr-FR" smtClean="0"/>
              <a:t>27/03/2026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91DFE-02D5-429E-9EB9-36D13298D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06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8C73C9D-71C9-4D00-9E20-22D710F4465F}" type="datetimeFigureOut">
              <a:rPr lang="fr-FR" smtClean="0"/>
              <a:t>27/03/2026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95291DFE-02D5-429E-9EB9-36D13298D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7364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73C9D-71C9-4D00-9E20-22D710F4465F}" type="datetimeFigureOut">
              <a:rPr lang="fr-FR" smtClean="0"/>
              <a:t>27/03/2026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91DFE-02D5-429E-9EB9-36D13298D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4356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73C9D-71C9-4D00-9E20-22D710F4465F}" type="datetimeFigureOut">
              <a:rPr lang="fr-FR" smtClean="0"/>
              <a:t>27/03/2026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91DFE-02D5-429E-9EB9-36D13298D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2913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73C9D-71C9-4D00-9E20-22D710F4465F}" type="datetimeFigureOut">
              <a:rPr lang="fr-FR" smtClean="0"/>
              <a:t>27/03/2026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91DFE-02D5-429E-9EB9-36D13298D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1330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73C9D-71C9-4D00-9E20-22D710F4465F}" type="datetimeFigureOut">
              <a:rPr lang="fr-FR" smtClean="0"/>
              <a:t>27/03/2026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91DFE-02D5-429E-9EB9-36D13298D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7525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73C9D-71C9-4D00-9E20-22D710F4465F}" type="datetimeFigureOut">
              <a:rPr lang="fr-FR" smtClean="0"/>
              <a:t>27/03/2026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91DFE-02D5-429E-9EB9-36D13298D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7950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73C9D-71C9-4D00-9E20-22D710F4465F}" type="datetimeFigureOut">
              <a:rPr lang="fr-FR" smtClean="0"/>
              <a:t>27/03/2026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91DFE-02D5-429E-9EB9-36D13298D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0616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C73C9D-71C9-4D00-9E20-22D710F4465F}" type="datetimeFigureOut">
              <a:rPr lang="fr-FR" smtClean="0"/>
              <a:t>27/03/2026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291DFE-02D5-429E-9EB9-36D13298D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381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8" name="Rectangle 37">
            <a:extLst>
              <a:ext uri="{FF2B5EF4-FFF2-40B4-BE49-F238E27FC236}">
                <a16:creationId xmlns:a16="http://schemas.microsoft.com/office/drawing/2014/main" id="{A7244538-290E-40DA-A93A-14BB3E6CF1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12191999" cy="454372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145D109E-751E-14D6-4D49-7843A11745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03235" y="1748595"/>
            <a:ext cx="5951914" cy="1583242"/>
          </a:xfrm>
          <a:noFill/>
          <a:ln w="19050">
            <a:noFill/>
            <a:prstDash val="dash"/>
          </a:ln>
        </p:spPr>
        <p:txBody>
          <a:bodyPr>
            <a:normAutofit/>
          </a:bodyPr>
          <a:lstStyle/>
          <a:p>
            <a:pPr algn="r"/>
            <a:r>
              <a:rPr lang="fr-FR" altLang="fr-FR" sz="4800" dirty="0">
                <a:latin typeface="Algerian" panose="04020705040A02060702" pitchFamily="82" charset="0"/>
              </a:rPr>
              <a:t>Voyage scolaire à </a:t>
            </a:r>
            <a:r>
              <a:rPr lang="fr-FR" altLang="fr-FR" sz="4800" dirty="0" err="1">
                <a:latin typeface="Algerian" panose="04020705040A02060702" pitchFamily="82" charset="0"/>
              </a:rPr>
              <a:t>SantandeR</a:t>
            </a:r>
            <a:endParaRPr lang="fr-FR" sz="4800" dirty="0"/>
          </a:p>
        </p:txBody>
      </p:sp>
      <p:sp useBgFill="1">
        <p:nvSpPr>
          <p:cNvPr id="39" name="Rectangle 38">
            <a:extLst>
              <a:ext uri="{FF2B5EF4-FFF2-40B4-BE49-F238E27FC236}">
                <a16:creationId xmlns:a16="http://schemas.microsoft.com/office/drawing/2014/main" id="{AB1DF3B3-9DBC-445D-AE4E-A62E5A9B85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966386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DAF8FA09-8990-31D6-002A-B9CF642CC4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98" r="18002"/>
          <a:stretch>
            <a:fillRect/>
          </a:stretch>
        </p:blipFill>
        <p:spPr bwMode="auto">
          <a:xfrm>
            <a:off x="-4" y="10"/>
            <a:ext cx="4654291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F51F80E8-0CAC-410E-B59A-29FDDC357E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46782" y="-1"/>
            <a:ext cx="4245218" cy="5367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1625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6107B41-50D1-E4FE-6C77-D9AB4E9F24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6" name="Rectangle 3085">
            <a:extLst>
              <a:ext uri="{FF2B5EF4-FFF2-40B4-BE49-F238E27FC236}">
                <a16:creationId xmlns:a16="http://schemas.microsoft.com/office/drawing/2014/main" id="{6170C6A3-18B6-424F-BF1E-57CF9592F1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88" name="Picture 3087">
            <a:extLst>
              <a:ext uri="{FF2B5EF4-FFF2-40B4-BE49-F238E27FC236}">
                <a16:creationId xmlns:a16="http://schemas.microsoft.com/office/drawing/2014/main" id="{316F3102-D394-4F37-A4B8-E099232619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1B1D645-4C69-52E9-FC99-B74605ECB9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8563" y="1441450"/>
            <a:ext cx="4592481" cy="1038711"/>
          </a:xfrm>
        </p:spPr>
        <p:txBody>
          <a:bodyPr anchor="b">
            <a:normAutofit/>
          </a:bodyPr>
          <a:lstStyle/>
          <a:p>
            <a:pPr algn="l"/>
            <a:r>
              <a:rPr lang="fr-FR" altLang="fr-FR" sz="3200" i="0" dirty="0">
                <a:latin typeface="Algerian" panose="04020705040A02060702" pitchFamily="82" charset="0"/>
              </a:rPr>
              <a:t>Lundi 4 MAI (Matin)</a:t>
            </a:r>
            <a:br>
              <a:rPr lang="fr-FR" altLang="fr-FR" sz="3200" i="0" dirty="0">
                <a:latin typeface="Algerian" panose="04020705040A02060702" pitchFamily="82" charset="0"/>
              </a:rPr>
            </a:br>
            <a:r>
              <a:rPr lang="fr-FR" altLang="fr-FR" sz="3200" i="0" dirty="0">
                <a:solidFill>
                  <a:srgbClr val="FF0000"/>
                </a:solidFill>
                <a:latin typeface="Algerian" panose="04020705040A02060702" pitchFamily="82" charset="0"/>
              </a:rPr>
              <a:t>GROUPE 2 – 2°9 à 2°12</a:t>
            </a:r>
            <a:endParaRPr lang="fr-FR" sz="3200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EAECC32-C737-3192-B880-5B25C9AF1B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686364"/>
            <a:ext cx="5349607" cy="4171636"/>
          </a:xfrm>
        </p:spPr>
        <p:txBody>
          <a:bodyPr>
            <a:normAutofit/>
          </a:bodyPr>
          <a:lstStyle/>
          <a:p>
            <a:pPr algn="just"/>
            <a:r>
              <a:rPr lang="fr-FR" sz="3600" dirty="0"/>
              <a:t>10H30 : Découverte de Santander sous forme de jeu de piste.</a:t>
            </a:r>
          </a:p>
          <a:p>
            <a:pPr algn="just"/>
            <a:r>
              <a:rPr lang="fr-FR" sz="3600" dirty="0"/>
              <a:t>Pique-nique : </a:t>
            </a:r>
            <a:r>
              <a:rPr lang="fr-FR" sz="3600" b="1" dirty="0"/>
              <a:t>prévoir 1 panier-repas (avec un pain de glace si produits frais).</a:t>
            </a:r>
            <a:endParaRPr lang="fr-FR" sz="3600" dirty="0"/>
          </a:p>
        </p:txBody>
      </p:sp>
      <p:pic>
        <p:nvPicPr>
          <p:cNvPr id="6" name="Picture 2" descr="Les 16 choses incontournables à faire à Santander">
            <a:extLst>
              <a:ext uri="{FF2B5EF4-FFF2-40B4-BE49-F238E27FC236}">
                <a16:creationId xmlns:a16="http://schemas.microsoft.com/office/drawing/2014/main" id="{43ECBF41-94D7-2A31-1083-FF86E488C7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58" r="18058" b="-1"/>
          <a:stretch>
            <a:fillRect/>
          </a:stretch>
        </p:blipFill>
        <p:spPr bwMode="auto">
          <a:xfrm>
            <a:off x="5349607" y="746125"/>
            <a:ext cx="3314451" cy="3358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90" name="Round Single Corner Rectangle 17">
            <a:extLst>
              <a:ext uri="{FF2B5EF4-FFF2-40B4-BE49-F238E27FC236}">
                <a16:creationId xmlns:a16="http://schemas.microsoft.com/office/drawing/2014/main" id="{1EBC9354-419F-4A43-932F-2C276FBF9B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10817" y="1002026"/>
            <a:ext cx="2309217" cy="1684338"/>
          </a:xfrm>
          <a:prstGeom prst="round1Rect">
            <a:avLst>
              <a:gd name="adj" fmla="val 11295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2" name="Round Single Corner Rectangle 16">
            <a:extLst>
              <a:ext uri="{FF2B5EF4-FFF2-40B4-BE49-F238E27FC236}">
                <a16:creationId xmlns:a16="http://schemas.microsoft.com/office/drawing/2014/main" id="{7F4B0439-E8F9-46EC-833D-B1BACE1208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6241840" y="4259603"/>
            <a:ext cx="2417253" cy="1840846"/>
          </a:xfrm>
          <a:prstGeom prst="round1Rect">
            <a:avLst>
              <a:gd name="adj" fmla="val 1129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7993E0A-35C0-62F6-9413-24F8E8BD856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1701" r="28708" b="-2"/>
          <a:stretch>
            <a:fillRect/>
          </a:stretch>
        </p:blipFill>
        <p:spPr>
          <a:xfrm>
            <a:off x="8810817" y="2822889"/>
            <a:ext cx="2695383" cy="3532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4229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D02CB1-2231-8527-D59D-A96D00DA1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3600" y="764373"/>
            <a:ext cx="7518400" cy="1293028"/>
          </a:xfrm>
        </p:spPr>
        <p:txBody>
          <a:bodyPr>
            <a:normAutofit/>
          </a:bodyPr>
          <a:lstStyle/>
          <a:p>
            <a:pPr algn="ctr"/>
            <a:r>
              <a:rPr lang="fr-FR" altLang="fr-FR" dirty="0">
                <a:latin typeface="Algerian" panose="04020705040A02060702" pitchFamily="82" charset="0"/>
              </a:rPr>
              <a:t>Lundi 4 MAI (Après-midi )</a:t>
            </a:r>
            <a:endParaRPr lang="fr-FR" dirty="0"/>
          </a:p>
        </p:txBody>
      </p:sp>
      <p:sp>
        <p:nvSpPr>
          <p:cNvPr id="4107" name="Rectangle 4106">
            <a:extLst>
              <a:ext uri="{FF2B5EF4-FFF2-40B4-BE49-F238E27FC236}">
                <a16:creationId xmlns:a16="http://schemas.microsoft.com/office/drawing/2014/main" id="{0267B5A2-DD1A-4DA9-86D4-9449803F21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664781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02" name="Picture 6" descr="La Péninsule de la Magdalena | Turismo Santander">
            <a:extLst>
              <a:ext uri="{FF2B5EF4-FFF2-40B4-BE49-F238E27FC236}">
                <a16:creationId xmlns:a16="http://schemas.microsoft.com/office/drawing/2014/main" id="{DD62C365-CA49-9F32-A9EC-476693877A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14" r="28895" b="1"/>
          <a:stretch>
            <a:fillRect/>
          </a:stretch>
        </p:blipFill>
        <p:spPr bwMode="auto">
          <a:xfrm>
            <a:off x="1" y="-2"/>
            <a:ext cx="4169661" cy="4206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Santander : Croisière d'une heure dans la baie | Guide to Europe">
            <a:extLst>
              <a:ext uri="{FF2B5EF4-FFF2-40B4-BE49-F238E27FC236}">
                <a16:creationId xmlns:a16="http://schemas.microsoft.com/office/drawing/2014/main" id="{F9C531C9-C33B-4A86-FFFF-2B51303573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24" r="-1" b="-1"/>
          <a:stretch>
            <a:fillRect/>
          </a:stretch>
        </p:blipFill>
        <p:spPr bwMode="auto">
          <a:xfrm>
            <a:off x="-1" y="4206239"/>
            <a:ext cx="4169662" cy="2651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CA4E4CE-3249-C49C-863C-367027F0E6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3600" y="1994262"/>
            <a:ext cx="6832600" cy="4024125"/>
          </a:xfrm>
        </p:spPr>
        <p:txBody>
          <a:bodyPr>
            <a:noAutofit/>
          </a:bodyPr>
          <a:lstStyle/>
          <a:p>
            <a:pPr algn="just"/>
            <a:r>
              <a:rPr lang="fr-FR" sz="3000" dirty="0"/>
              <a:t>16h30 : Promenade en bateau dans la Baie de Santander.</a:t>
            </a:r>
          </a:p>
          <a:p>
            <a:pPr algn="just"/>
            <a:r>
              <a:rPr lang="fr-FR" sz="3000" dirty="0"/>
              <a:t>20h00/20h30 : RDV au point de rencontre. Dîner et nuit en famille.</a:t>
            </a:r>
          </a:p>
          <a:p>
            <a:pPr marL="0" indent="0" algn="just">
              <a:buNone/>
            </a:pPr>
            <a:endParaRPr lang="fr-FR" sz="3000" dirty="0"/>
          </a:p>
          <a:p>
            <a:pPr algn="just"/>
            <a:r>
              <a:rPr lang="fr-FR" sz="3000" b="1" i="1" dirty="0"/>
              <a:t>Option souscrite : les familles d’accueil accompagnent les élèves chaque jour au point de rencontre et viennent les récupérer.</a:t>
            </a:r>
          </a:p>
          <a:p>
            <a:pPr algn="just"/>
            <a:endParaRPr lang="fr-FR" sz="3000" dirty="0"/>
          </a:p>
        </p:txBody>
      </p:sp>
    </p:spTree>
    <p:extLst>
      <p:ext uri="{BB962C8B-B14F-4D97-AF65-F5344CB8AC3E}">
        <p14:creationId xmlns:p14="http://schemas.microsoft.com/office/powerpoint/2010/main" val="31473409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4B50992-8AD3-B7D9-BCBA-E1F8ECBC15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F487704A-741C-E253-5F0B-30A3E5440C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05EA1A4-A48D-0F11-4229-79A24D7092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C2A9C1D0-92FA-F7F0-9E5F-EF4308B14E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251806"/>
            <a:ext cx="5349607" cy="964281"/>
          </a:xfrm>
        </p:spPr>
        <p:txBody>
          <a:bodyPr anchor="b">
            <a:normAutofit fontScale="90000"/>
          </a:bodyPr>
          <a:lstStyle/>
          <a:p>
            <a:pPr algn="ctr"/>
            <a:r>
              <a:rPr lang="fr-FR" altLang="fr-FR" sz="3200" dirty="0">
                <a:latin typeface="Algerian" panose="04020705040A02060702" pitchFamily="82" charset="0"/>
              </a:rPr>
              <a:t>Mardi 5 MAI (Matin)</a:t>
            </a:r>
            <a:br>
              <a:rPr lang="fr-FR" altLang="fr-FR" sz="3200" dirty="0">
                <a:latin typeface="Algerian" panose="04020705040A02060702" pitchFamily="82" charset="0"/>
              </a:rPr>
            </a:br>
            <a:r>
              <a:rPr lang="fr-FR" altLang="fr-FR" sz="3200" dirty="0">
                <a:solidFill>
                  <a:srgbClr val="FF0000"/>
                </a:solidFill>
                <a:latin typeface="Algerian" panose="04020705040A02060702" pitchFamily="82" charset="0"/>
              </a:rPr>
              <a:t>GROUPE 2 – 2°9 à 2°12</a:t>
            </a:r>
            <a:endParaRPr lang="fr-FR" sz="32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8EC2A47-7040-904F-76DB-44D6F670EE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187575"/>
            <a:ext cx="5349607" cy="4430485"/>
          </a:xfrm>
        </p:spPr>
        <p:txBody>
          <a:bodyPr>
            <a:noAutofit/>
          </a:bodyPr>
          <a:lstStyle/>
          <a:p>
            <a:pPr marL="91440" indent="-91440" algn="just" fontAlgn="auto">
              <a:spcAft>
                <a:spcPts val="0"/>
              </a:spcAft>
              <a:defRPr/>
            </a:pPr>
            <a:r>
              <a:rPr lang="fr-FR" altLang="fr-FR" sz="2800" dirty="0"/>
              <a:t> Petit déjeuner en famille.</a:t>
            </a:r>
          </a:p>
          <a:p>
            <a:pPr marL="91440" indent="-91440" algn="just" fontAlgn="auto">
              <a:spcAft>
                <a:spcPts val="0"/>
              </a:spcAft>
              <a:defRPr/>
            </a:pPr>
            <a:r>
              <a:rPr lang="fr-FR" altLang="fr-FR" sz="2800" dirty="0"/>
              <a:t> 8h00/8h30 : Rassemblement au point de rencontre et route vers Santander.</a:t>
            </a:r>
          </a:p>
          <a:p>
            <a:pPr algn="just"/>
            <a:r>
              <a:rPr lang="fr-FR" sz="2800" dirty="0"/>
              <a:t>10H30 : </a:t>
            </a:r>
            <a:r>
              <a:rPr lang="fr-FR" altLang="fr-FR" sz="2800" dirty="0"/>
              <a:t>Cours de cuisine – préparation d’une entrée et d’un plat principal avec des produits locaux.</a:t>
            </a:r>
          </a:p>
          <a:p>
            <a:pPr marL="91440" indent="-91440" algn="just">
              <a:defRPr/>
            </a:pPr>
            <a:r>
              <a:rPr lang="fr-FR" altLang="fr-FR" sz="2800" dirty="0"/>
              <a:t> Déjeuner avec les préparations. Menu végétarien possible.</a:t>
            </a:r>
          </a:p>
          <a:p>
            <a:pPr marL="91440" indent="-91440" algn="just" fontAlgn="auto">
              <a:spcAft>
                <a:spcPts val="0"/>
              </a:spcAft>
              <a:defRPr/>
            </a:pPr>
            <a:endParaRPr lang="fr-FR" altLang="fr-FR" sz="2800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9FE9EBF-47EE-22E4-142B-279D09A041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20" r="24937" b="-2"/>
          <a:stretch>
            <a:fillRect/>
          </a:stretch>
        </p:blipFill>
        <p:spPr>
          <a:xfrm>
            <a:off x="5349607" y="746125"/>
            <a:ext cx="3314451" cy="3358380"/>
          </a:xfrm>
          <a:prstGeom prst="rect">
            <a:avLst/>
          </a:prstGeom>
        </p:spPr>
      </p:pic>
      <p:sp>
        <p:nvSpPr>
          <p:cNvPr id="19" name="Round Single Corner Rectangle 17">
            <a:extLst>
              <a:ext uri="{FF2B5EF4-FFF2-40B4-BE49-F238E27FC236}">
                <a16:creationId xmlns:a16="http://schemas.microsoft.com/office/drawing/2014/main" id="{58393B2A-8D48-8790-8D17-5292685CA3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10817" y="1002026"/>
            <a:ext cx="2309217" cy="1684338"/>
          </a:xfrm>
          <a:prstGeom prst="round1Rect">
            <a:avLst>
              <a:gd name="adj" fmla="val 11295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 Single Corner Rectangle 16">
            <a:extLst>
              <a:ext uri="{FF2B5EF4-FFF2-40B4-BE49-F238E27FC236}">
                <a16:creationId xmlns:a16="http://schemas.microsoft.com/office/drawing/2014/main" id="{E9A13A5E-DA59-DA85-22FF-0009E7D1C4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6241840" y="4259603"/>
            <a:ext cx="2417253" cy="1840846"/>
          </a:xfrm>
          <a:prstGeom prst="round1Rect">
            <a:avLst>
              <a:gd name="adj" fmla="val 1129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F4B548A-AF2D-2C3C-5358-83B075C1B7E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4" b="715"/>
          <a:stretch>
            <a:fillRect/>
          </a:stretch>
        </p:blipFill>
        <p:spPr>
          <a:xfrm>
            <a:off x="8810817" y="2822889"/>
            <a:ext cx="2695383" cy="3532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0627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FDB1F40-80E9-55A0-00B8-B3BE569EA6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6" name="Rectangle 3085">
            <a:extLst>
              <a:ext uri="{FF2B5EF4-FFF2-40B4-BE49-F238E27FC236}">
                <a16:creationId xmlns:a16="http://schemas.microsoft.com/office/drawing/2014/main" id="{9BD5743D-35AD-9F77-3304-195B4F285A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88" name="Picture 3087">
            <a:extLst>
              <a:ext uri="{FF2B5EF4-FFF2-40B4-BE49-F238E27FC236}">
                <a16:creationId xmlns:a16="http://schemas.microsoft.com/office/drawing/2014/main" id="{96DF5050-00C4-6EAE-6F8F-CF9F798558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AE57D912-60BB-8072-CC66-F5684AF6D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8563" y="1441450"/>
            <a:ext cx="4592481" cy="1038711"/>
          </a:xfrm>
        </p:spPr>
        <p:txBody>
          <a:bodyPr anchor="b">
            <a:normAutofit/>
          </a:bodyPr>
          <a:lstStyle/>
          <a:p>
            <a:pPr algn="l"/>
            <a:r>
              <a:rPr lang="fr-FR" altLang="fr-FR" sz="3200" i="0" dirty="0">
                <a:latin typeface="Algerian" panose="04020705040A02060702" pitchFamily="82" charset="0"/>
              </a:rPr>
              <a:t>Mardi </a:t>
            </a:r>
            <a:r>
              <a:rPr lang="fr-FR" altLang="fr-FR" sz="3200" dirty="0">
                <a:latin typeface="Algerian" panose="04020705040A02060702" pitchFamily="82" charset="0"/>
              </a:rPr>
              <a:t>5</a:t>
            </a:r>
            <a:r>
              <a:rPr lang="fr-FR" altLang="fr-FR" sz="3200" i="0" dirty="0">
                <a:latin typeface="Algerian" panose="04020705040A02060702" pitchFamily="82" charset="0"/>
              </a:rPr>
              <a:t> MAI (Matin)</a:t>
            </a:r>
            <a:br>
              <a:rPr lang="fr-FR" altLang="fr-FR" sz="3200" i="0" dirty="0">
                <a:latin typeface="Algerian" panose="04020705040A02060702" pitchFamily="82" charset="0"/>
              </a:rPr>
            </a:br>
            <a:r>
              <a:rPr lang="fr-FR" altLang="fr-FR" sz="3200" i="0" dirty="0">
                <a:solidFill>
                  <a:srgbClr val="FF0000"/>
                </a:solidFill>
                <a:latin typeface="Algerian" panose="04020705040A02060702" pitchFamily="82" charset="0"/>
              </a:rPr>
              <a:t>GROUPE 1 – 2°1 à 2°8</a:t>
            </a:r>
            <a:endParaRPr lang="fr-FR" sz="3200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CCB75B-A1A3-4780-AF38-FEAB4F0D9E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683162"/>
            <a:ext cx="5197883" cy="4174838"/>
          </a:xfrm>
        </p:spPr>
        <p:txBody>
          <a:bodyPr>
            <a:normAutofit fontScale="85000" lnSpcReduction="20000"/>
          </a:bodyPr>
          <a:lstStyle/>
          <a:p>
            <a:pPr marL="91440" indent="-91440" algn="just" fontAlgn="auto">
              <a:spcAft>
                <a:spcPts val="0"/>
              </a:spcAft>
              <a:defRPr/>
            </a:pPr>
            <a:r>
              <a:rPr lang="fr-FR" altLang="fr-FR" sz="3600" dirty="0"/>
              <a:t> Petit déjeuner en famille.</a:t>
            </a:r>
          </a:p>
          <a:p>
            <a:pPr marL="91440" indent="-91440" algn="just" fontAlgn="auto">
              <a:spcAft>
                <a:spcPts val="0"/>
              </a:spcAft>
              <a:defRPr/>
            </a:pPr>
            <a:r>
              <a:rPr lang="fr-FR" altLang="fr-FR" sz="3600" dirty="0"/>
              <a:t> 8h00/8h30 : Rassemblement au point de rencontre et route vers Santander.</a:t>
            </a:r>
          </a:p>
          <a:p>
            <a:pPr algn="just"/>
            <a:r>
              <a:rPr lang="fr-FR" sz="3600" dirty="0"/>
              <a:t>10H30 : Découverte de Santander sous forme de jeu de piste.</a:t>
            </a:r>
          </a:p>
          <a:p>
            <a:pPr algn="just"/>
            <a:r>
              <a:rPr lang="fr-FR" sz="3600" dirty="0"/>
              <a:t>Pique-nique : </a:t>
            </a:r>
            <a:r>
              <a:rPr lang="fr-FR" sz="3600" b="1" dirty="0"/>
              <a:t>panier-repas préparé par la famille d’accueil.</a:t>
            </a:r>
            <a:endParaRPr lang="fr-FR" sz="3600" dirty="0"/>
          </a:p>
        </p:txBody>
      </p:sp>
      <p:pic>
        <p:nvPicPr>
          <p:cNvPr id="6" name="Picture 2" descr="Les 16 choses incontournables à faire à Santander">
            <a:extLst>
              <a:ext uri="{FF2B5EF4-FFF2-40B4-BE49-F238E27FC236}">
                <a16:creationId xmlns:a16="http://schemas.microsoft.com/office/drawing/2014/main" id="{30D57006-79B7-4EDC-90A9-86E745BCCA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58" r="18058" b="-1"/>
          <a:stretch>
            <a:fillRect/>
          </a:stretch>
        </p:blipFill>
        <p:spPr bwMode="auto">
          <a:xfrm>
            <a:off x="5349607" y="746125"/>
            <a:ext cx="3314451" cy="3358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90" name="Round Single Corner Rectangle 17">
            <a:extLst>
              <a:ext uri="{FF2B5EF4-FFF2-40B4-BE49-F238E27FC236}">
                <a16:creationId xmlns:a16="http://schemas.microsoft.com/office/drawing/2014/main" id="{9780AE94-589E-EA2B-A5FC-E965569563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10817" y="1002026"/>
            <a:ext cx="2309217" cy="1684338"/>
          </a:xfrm>
          <a:prstGeom prst="round1Rect">
            <a:avLst>
              <a:gd name="adj" fmla="val 11295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2" name="Round Single Corner Rectangle 16">
            <a:extLst>
              <a:ext uri="{FF2B5EF4-FFF2-40B4-BE49-F238E27FC236}">
                <a16:creationId xmlns:a16="http://schemas.microsoft.com/office/drawing/2014/main" id="{EB9787B0-9EA3-96E0-35F8-0F7584354C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6241840" y="4259603"/>
            <a:ext cx="2417253" cy="1840846"/>
          </a:xfrm>
          <a:prstGeom prst="round1Rect">
            <a:avLst>
              <a:gd name="adj" fmla="val 1129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700F6F07-B473-2C6A-6041-B228346DD4D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1701" r="28708" b="-2"/>
          <a:stretch>
            <a:fillRect/>
          </a:stretch>
        </p:blipFill>
        <p:spPr>
          <a:xfrm>
            <a:off x="8810817" y="2822889"/>
            <a:ext cx="2695383" cy="3532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9760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1A0082-2C77-7D85-E038-BBE6E366D6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3600" y="764373"/>
            <a:ext cx="6832600" cy="1293028"/>
          </a:xfrm>
        </p:spPr>
        <p:txBody>
          <a:bodyPr>
            <a:normAutofit/>
          </a:bodyPr>
          <a:lstStyle/>
          <a:p>
            <a:pPr algn="ctr"/>
            <a:r>
              <a:rPr lang="fr-FR" altLang="fr-FR" dirty="0" err="1">
                <a:latin typeface="Algerian" panose="04020705040A02060702" pitchFamily="82" charset="0"/>
              </a:rPr>
              <a:t>MARdi</a:t>
            </a:r>
            <a:r>
              <a:rPr lang="fr-FR" altLang="fr-FR" dirty="0">
                <a:latin typeface="Algerian" panose="04020705040A02060702" pitchFamily="82" charset="0"/>
              </a:rPr>
              <a:t> 5 MAI</a:t>
            </a:r>
            <a:endParaRPr lang="fr-FR" dirty="0"/>
          </a:p>
        </p:txBody>
      </p:sp>
      <p:sp>
        <p:nvSpPr>
          <p:cNvPr id="1035" name="Rectangle 1034">
            <a:extLst>
              <a:ext uri="{FF2B5EF4-FFF2-40B4-BE49-F238E27FC236}">
                <a16:creationId xmlns:a16="http://schemas.microsoft.com/office/drawing/2014/main" id="{0267B5A2-DD1A-4DA9-86D4-9449803F21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664781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0" name="Picture 6" descr="Palacio de la Magdalena | Horarios, precio, eventos y curiosidades">
            <a:extLst>
              <a:ext uri="{FF2B5EF4-FFF2-40B4-BE49-F238E27FC236}">
                <a16:creationId xmlns:a16="http://schemas.microsoft.com/office/drawing/2014/main" id="{E4C5DB33-1547-6D28-52F8-7DE20FF4C9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51" r="12378" b="-2"/>
          <a:stretch>
            <a:fillRect/>
          </a:stretch>
        </p:blipFill>
        <p:spPr bwMode="auto">
          <a:xfrm>
            <a:off x="1" y="-2"/>
            <a:ext cx="4169661" cy="4206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B3BA202-580A-9BF9-F84F-85209E5B087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8737" r="20505"/>
          <a:stretch>
            <a:fillRect/>
          </a:stretch>
        </p:blipFill>
        <p:spPr>
          <a:xfrm>
            <a:off x="-1" y="4206239"/>
            <a:ext cx="4169662" cy="2651761"/>
          </a:xfrm>
          <a:prstGeom prst="rect">
            <a:avLst/>
          </a:prstGeom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2BF835C-FC8A-8177-A157-E8CDF80F8B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3600" y="2293618"/>
            <a:ext cx="6832600" cy="3800009"/>
          </a:xfrm>
        </p:spPr>
        <p:txBody>
          <a:bodyPr>
            <a:noAutofit/>
          </a:bodyPr>
          <a:lstStyle/>
          <a:p>
            <a:pPr algn="just"/>
            <a:r>
              <a:rPr lang="fr-FR" sz="3600" dirty="0"/>
              <a:t>12h20 </a:t>
            </a:r>
            <a:r>
              <a:rPr lang="fr-FR" sz="3600" b="1" dirty="0">
                <a:solidFill>
                  <a:srgbClr val="FF0000"/>
                </a:solidFill>
              </a:rPr>
              <a:t>(groupe 1) </a:t>
            </a:r>
            <a:r>
              <a:rPr lang="fr-FR" sz="3600" dirty="0"/>
              <a:t>et 12h30 </a:t>
            </a:r>
            <a:r>
              <a:rPr lang="fr-FR" sz="3600" b="1" dirty="0">
                <a:solidFill>
                  <a:srgbClr val="FF0000"/>
                </a:solidFill>
              </a:rPr>
              <a:t>(groupe 2)</a:t>
            </a:r>
            <a:r>
              <a:rPr lang="fr-FR" sz="3600" dirty="0"/>
              <a:t> : Visite guidée du palais de la Magdalena puis découverte du parc.</a:t>
            </a:r>
          </a:p>
          <a:p>
            <a:pPr marL="0" indent="0" algn="just">
              <a:buNone/>
            </a:pPr>
            <a:endParaRPr lang="fr-FR" sz="3600" dirty="0"/>
          </a:p>
          <a:p>
            <a:pPr algn="just"/>
            <a:r>
              <a:rPr lang="fr-FR" sz="3600" dirty="0"/>
              <a:t>Vers 13h30/14h00 : Route vers </a:t>
            </a:r>
            <a:r>
              <a:rPr lang="fr-FR" sz="3600" dirty="0" err="1"/>
              <a:t>Comillas</a:t>
            </a:r>
            <a:r>
              <a:rPr lang="fr-FR" sz="3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234694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157" name="Rectangle 6156">
            <a:extLst>
              <a:ext uri="{FF2B5EF4-FFF2-40B4-BE49-F238E27FC236}">
                <a16:creationId xmlns:a16="http://schemas.microsoft.com/office/drawing/2014/main" id="{1737EA1E-BD48-4BD9-B080-17DE499D0B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59" name="Picture 6158">
            <a:extLst>
              <a:ext uri="{FF2B5EF4-FFF2-40B4-BE49-F238E27FC236}">
                <a16:creationId xmlns:a16="http://schemas.microsoft.com/office/drawing/2014/main" id="{4EBA37BE-C938-4E15-B9FC-6FAA9AC861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95"/>
          <a:stretch/>
        </p:blipFill>
        <p:spPr>
          <a:xfrm>
            <a:off x="0" y="0"/>
            <a:ext cx="6084415" cy="144145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56F2F7F8-F940-3E16-7E84-1C8877A51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88" y="997320"/>
            <a:ext cx="6069912" cy="1293028"/>
          </a:xfrm>
        </p:spPr>
        <p:txBody>
          <a:bodyPr>
            <a:normAutofit/>
          </a:bodyPr>
          <a:lstStyle/>
          <a:p>
            <a:pPr algn="ctr"/>
            <a:r>
              <a:rPr lang="fr-FR" altLang="fr-FR" sz="3200" dirty="0">
                <a:latin typeface="Algerian" panose="04020705040A02060702" pitchFamily="82" charset="0"/>
              </a:rPr>
              <a:t>Mercredi 5 MAI (Après-midi)</a:t>
            </a:r>
            <a:endParaRPr lang="fr-FR" sz="3200" dirty="0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BDB217C5-EB97-A79A-B887-8693045156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03" y="1921434"/>
            <a:ext cx="6069912" cy="4024125"/>
          </a:xfrm>
        </p:spPr>
        <p:txBody>
          <a:bodyPr>
            <a:noAutofit/>
          </a:bodyPr>
          <a:lstStyle/>
          <a:p>
            <a:pPr algn="just"/>
            <a:r>
              <a:rPr lang="fr-FR" sz="3200" dirty="0"/>
              <a:t>16h30 : Visite guidée du </a:t>
            </a:r>
            <a:r>
              <a:rPr lang="fr-FR" sz="3200" i="1" dirty="0" err="1"/>
              <a:t>Capricho</a:t>
            </a:r>
            <a:r>
              <a:rPr lang="fr-FR" sz="3200" i="1" dirty="0"/>
              <a:t> de Gaudí</a:t>
            </a:r>
            <a:r>
              <a:rPr lang="fr-FR" sz="3200" dirty="0"/>
              <a:t>.</a:t>
            </a:r>
          </a:p>
          <a:p>
            <a:pPr algn="just"/>
            <a:endParaRPr lang="fr-FR" sz="3200" dirty="0"/>
          </a:p>
          <a:p>
            <a:pPr algn="just"/>
            <a:r>
              <a:rPr lang="fr-FR" sz="3200" dirty="0"/>
              <a:t>Découverte de </a:t>
            </a:r>
            <a:r>
              <a:rPr lang="fr-FR" sz="3200" i="1" dirty="0"/>
              <a:t>Santillana </a:t>
            </a:r>
            <a:r>
              <a:rPr lang="fr-FR" sz="3200" i="1" dirty="0" err="1"/>
              <a:t>del</a:t>
            </a:r>
            <a:r>
              <a:rPr lang="fr-FR" sz="3200" i="1" dirty="0"/>
              <a:t> Mar</a:t>
            </a:r>
            <a:r>
              <a:rPr lang="fr-FR" sz="3200" dirty="0"/>
              <a:t> sur le trajet retour si le temps le permet.</a:t>
            </a:r>
          </a:p>
          <a:p>
            <a:pPr algn="just"/>
            <a:endParaRPr lang="fr-FR" sz="3200" dirty="0"/>
          </a:p>
          <a:p>
            <a:pPr algn="just"/>
            <a:r>
              <a:rPr lang="fr-FR" sz="3200" dirty="0"/>
              <a:t>20h00/20h30 : RDV au point de rencontre. Dîner et nuit en famille.</a:t>
            </a:r>
          </a:p>
          <a:p>
            <a:pPr marL="0" indent="0" algn="just">
              <a:buNone/>
            </a:pPr>
            <a:endParaRPr lang="fr-FR" altLang="fr-FR" sz="3200" dirty="0"/>
          </a:p>
        </p:txBody>
      </p:sp>
      <p:pic>
        <p:nvPicPr>
          <p:cNvPr id="6150" name="Picture 6" descr="david cardelus captures antoni gaudí's el capricho">
            <a:extLst>
              <a:ext uri="{FF2B5EF4-FFF2-40B4-BE49-F238E27FC236}">
                <a16:creationId xmlns:a16="http://schemas.microsoft.com/office/drawing/2014/main" id="{91E89AE5-005D-5C7E-0395-B763BF3A6B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9" b="3"/>
          <a:stretch>
            <a:fillRect/>
          </a:stretch>
        </p:blipFill>
        <p:spPr bwMode="auto">
          <a:xfrm>
            <a:off x="6417734" y="10"/>
            <a:ext cx="3270176" cy="3933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>
            <a:extLst>
              <a:ext uri="{FF2B5EF4-FFF2-40B4-BE49-F238E27FC236}">
                <a16:creationId xmlns:a16="http://schemas.microsoft.com/office/drawing/2014/main" id="{ACD19FBD-850C-B27F-F299-5F20AE8A19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91" r="30281"/>
          <a:stretch>
            <a:fillRect/>
          </a:stretch>
        </p:blipFill>
        <p:spPr bwMode="auto">
          <a:xfrm>
            <a:off x="9782174" y="10"/>
            <a:ext cx="2409826" cy="2538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61" name="Rectangle 6160">
            <a:extLst>
              <a:ext uri="{FF2B5EF4-FFF2-40B4-BE49-F238E27FC236}">
                <a16:creationId xmlns:a16="http://schemas.microsoft.com/office/drawing/2014/main" id="{65E6EB5C-CF2F-4706-AAD3-8C208EC96A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782174" y="2609193"/>
            <a:ext cx="2409825" cy="132430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52" name="Picture 8" descr="Comillas (Cantabria, España) - YouTube">
            <a:extLst>
              <a:ext uri="{FF2B5EF4-FFF2-40B4-BE49-F238E27FC236}">
                <a16:creationId xmlns:a16="http://schemas.microsoft.com/office/drawing/2014/main" id="{725F47FD-FE43-A7F3-60AA-22B4D4B66E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28" r="2" b="4090"/>
          <a:stretch>
            <a:fillRect/>
          </a:stretch>
        </p:blipFill>
        <p:spPr bwMode="auto">
          <a:xfrm>
            <a:off x="6417734" y="4019723"/>
            <a:ext cx="5774266" cy="2838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00341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81" name="Rectangle 7180">
            <a:extLst>
              <a:ext uri="{FF2B5EF4-FFF2-40B4-BE49-F238E27FC236}">
                <a16:creationId xmlns:a16="http://schemas.microsoft.com/office/drawing/2014/main" id="{1737EA1E-BD48-4BD9-B080-17DE499D0B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83" name="Picture 7182">
            <a:extLst>
              <a:ext uri="{FF2B5EF4-FFF2-40B4-BE49-F238E27FC236}">
                <a16:creationId xmlns:a16="http://schemas.microsoft.com/office/drawing/2014/main" id="{4EBA37BE-C938-4E15-B9FC-6FAA9AC861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95"/>
          <a:stretch/>
        </p:blipFill>
        <p:spPr>
          <a:xfrm>
            <a:off x="0" y="0"/>
            <a:ext cx="6084415" cy="144145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11ADFB44-23DB-B147-6101-91F700844F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88" y="1252344"/>
            <a:ext cx="6069912" cy="910046"/>
          </a:xfrm>
        </p:spPr>
        <p:txBody>
          <a:bodyPr>
            <a:normAutofit/>
          </a:bodyPr>
          <a:lstStyle/>
          <a:p>
            <a:pPr algn="ctr"/>
            <a:r>
              <a:rPr lang="fr-FR" sz="3200" dirty="0">
                <a:latin typeface="Algerian" panose="04020705040A02060702" pitchFamily="82" charset="0"/>
              </a:rPr>
              <a:t>MERCREDI 6 MAI (MATIN)</a:t>
            </a:r>
            <a:endParaRPr lang="fr-FR" sz="32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E7FF944-5A4D-8CDA-C877-CBF353AD9A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03" y="1973284"/>
            <a:ext cx="6069912" cy="4663439"/>
          </a:xfrm>
        </p:spPr>
        <p:txBody>
          <a:bodyPr>
            <a:noAutofit/>
          </a:bodyPr>
          <a:lstStyle/>
          <a:p>
            <a:pPr algn="just"/>
            <a:r>
              <a:rPr lang="fr-FR" dirty="0"/>
              <a:t>Petit déjeuner en famille.</a:t>
            </a:r>
          </a:p>
          <a:p>
            <a:pPr algn="just"/>
            <a:r>
              <a:rPr lang="fr-FR" altLang="fr-FR" dirty="0"/>
              <a:t>8h00/8h30 : </a:t>
            </a:r>
            <a:r>
              <a:rPr lang="fr-FR" dirty="0"/>
              <a:t>Rassemblement au point de rencontre et route vers les </a:t>
            </a:r>
            <a:r>
              <a:rPr lang="fr-FR" i="1" dirty="0" err="1"/>
              <a:t>Picos</a:t>
            </a:r>
            <a:r>
              <a:rPr lang="fr-FR" i="1" dirty="0"/>
              <a:t> de Europa</a:t>
            </a:r>
            <a:r>
              <a:rPr lang="fr-FR" dirty="0"/>
              <a:t>.</a:t>
            </a:r>
          </a:p>
          <a:p>
            <a:pPr algn="just"/>
            <a:r>
              <a:rPr lang="fr-FR" dirty="0"/>
              <a:t>11h30 : visite guidée à la découverte des paysages des </a:t>
            </a:r>
            <a:r>
              <a:rPr lang="fr-FR" dirty="0" err="1"/>
              <a:t>Picos</a:t>
            </a:r>
            <a:r>
              <a:rPr lang="fr-FR" dirty="0"/>
              <a:t> de Europa – montée en téléphérique depuis Fuente Dé.</a:t>
            </a:r>
          </a:p>
          <a:p>
            <a:pPr algn="just"/>
            <a:r>
              <a:rPr lang="fr-FR" dirty="0"/>
              <a:t>Déjeuner panier repas.</a:t>
            </a:r>
          </a:p>
          <a:p>
            <a:pPr algn="just"/>
            <a:r>
              <a:rPr lang="fr-FR" dirty="0"/>
              <a:t>Suite de la visite.</a:t>
            </a:r>
          </a:p>
          <a:p>
            <a:pPr algn="just"/>
            <a:r>
              <a:rPr lang="fr-FR" dirty="0"/>
              <a:t>20h00/20h30 : RDV au point de rencontre. Dîner et nuit en famille.</a:t>
            </a:r>
          </a:p>
          <a:p>
            <a:pPr algn="just"/>
            <a:r>
              <a:rPr lang="fr-FR" dirty="0"/>
              <a:t>Prévoir des vêtements assez chauds et de bonnes baskets / chaussures de marche.</a:t>
            </a:r>
          </a:p>
        </p:txBody>
      </p:sp>
      <p:pic>
        <p:nvPicPr>
          <p:cNvPr id="7174" name="Picture 6" descr="Rutas para visitar los Picos de Europa desde Cantabria">
            <a:extLst>
              <a:ext uri="{FF2B5EF4-FFF2-40B4-BE49-F238E27FC236}">
                <a16:creationId xmlns:a16="http://schemas.microsoft.com/office/drawing/2014/main" id="{96697F8F-F956-CADC-AE3B-83AF5E0668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506" b="-1"/>
          <a:stretch>
            <a:fillRect/>
          </a:stretch>
        </p:blipFill>
        <p:spPr bwMode="auto">
          <a:xfrm>
            <a:off x="6417734" y="10"/>
            <a:ext cx="3270176" cy="3933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Parque Nacional de Picos de Europa Cantabria,Picos de Europa Cantabria">
            <a:extLst>
              <a:ext uri="{FF2B5EF4-FFF2-40B4-BE49-F238E27FC236}">
                <a16:creationId xmlns:a16="http://schemas.microsoft.com/office/drawing/2014/main" id="{88BFD4AE-63AF-6CE8-373F-1E4879FE75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00" r="26430" b="5"/>
          <a:stretch>
            <a:fillRect/>
          </a:stretch>
        </p:blipFill>
        <p:spPr bwMode="auto">
          <a:xfrm>
            <a:off x="9782174" y="10"/>
            <a:ext cx="2409826" cy="2538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88" name="Rectangle 7187">
            <a:extLst>
              <a:ext uri="{FF2B5EF4-FFF2-40B4-BE49-F238E27FC236}">
                <a16:creationId xmlns:a16="http://schemas.microsoft.com/office/drawing/2014/main" id="{65E6EB5C-CF2F-4706-AAD3-8C208EC96A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782174" y="2609193"/>
            <a:ext cx="2409825" cy="132430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72" name="Picture 4" descr="Picos de Europa: ruta en coche desde la costa cántabra">
            <a:extLst>
              <a:ext uri="{FF2B5EF4-FFF2-40B4-BE49-F238E27FC236}">
                <a16:creationId xmlns:a16="http://schemas.microsoft.com/office/drawing/2014/main" id="{D44655F9-4C02-8008-A064-046186CDF8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85" r="2" b="7233"/>
          <a:stretch>
            <a:fillRect/>
          </a:stretch>
        </p:blipFill>
        <p:spPr bwMode="auto">
          <a:xfrm>
            <a:off x="6417734" y="4019723"/>
            <a:ext cx="5774266" cy="2838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26193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E594A84-24CF-A9CD-71A7-849F18939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3599" y="764373"/>
            <a:ext cx="7518399" cy="1293028"/>
          </a:xfrm>
        </p:spPr>
        <p:txBody>
          <a:bodyPr>
            <a:normAutofit/>
          </a:bodyPr>
          <a:lstStyle/>
          <a:p>
            <a:pPr algn="ctr"/>
            <a:r>
              <a:rPr lang="fr-FR" altLang="fr-FR" dirty="0">
                <a:latin typeface="Algerian" panose="04020705040A02060702" pitchFamily="82" charset="0"/>
              </a:rPr>
              <a:t>JEUDI 7 MAI (MATIN)</a:t>
            </a:r>
            <a:endParaRPr lang="fr-FR" dirty="0"/>
          </a:p>
        </p:txBody>
      </p:sp>
      <p:sp>
        <p:nvSpPr>
          <p:cNvPr id="9227" name="Rectangle 9226">
            <a:extLst>
              <a:ext uri="{FF2B5EF4-FFF2-40B4-BE49-F238E27FC236}">
                <a16:creationId xmlns:a16="http://schemas.microsoft.com/office/drawing/2014/main" id="{0267B5A2-DD1A-4DA9-86D4-9449803F21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664781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220" name="Picture 4" descr="Se perdre dans le Vieux Quartier - Turismo">
            <a:extLst>
              <a:ext uri="{FF2B5EF4-FFF2-40B4-BE49-F238E27FC236}">
                <a16:creationId xmlns:a16="http://schemas.microsoft.com/office/drawing/2014/main" id="{D8A6223E-153D-5CF6-2DE3-C266539AB7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733" b="3"/>
          <a:stretch>
            <a:fillRect/>
          </a:stretch>
        </p:blipFill>
        <p:spPr bwMode="auto">
          <a:xfrm>
            <a:off x="1" y="-2"/>
            <a:ext cx="4169661" cy="4206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Things to see in Bilbao: plan your trip to make the most of it | Blog |  Líbere">
            <a:extLst>
              <a:ext uri="{FF2B5EF4-FFF2-40B4-BE49-F238E27FC236}">
                <a16:creationId xmlns:a16="http://schemas.microsoft.com/office/drawing/2014/main" id="{5800A249-C396-DB53-697B-AEC4C2D7C1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24" r="-1" b="-1"/>
          <a:stretch>
            <a:fillRect/>
          </a:stretch>
        </p:blipFill>
        <p:spPr bwMode="auto">
          <a:xfrm>
            <a:off x="-1" y="4206239"/>
            <a:ext cx="4169662" cy="2651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A59B3D8-F210-0C93-3DF0-BFA4C77EA4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3600" y="2194560"/>
            <a:ext cx="5939971" cy="4024125"/>
          </a:xfrm>
        </p:spPr>
        <p:txBody>
          <a:bodyPr>
            <a:normAutofit/>
          </a:bodyPr>
          <a:lstStyle/>
          <a:p>
            <a:pPr algn="just"/>
            <a:r>
              <a:rPr lang="fr-FR" sz="3200" dirty="0"/>
              <a:t>Petit déjeuner en famille.</a:t>
            </a:r>
          </a:p>
          <a:p>
            <a:pPr algn="just"/>
            <a:r>
              <a:rPr lang="fr-FR" altLang="fr-FR" sz="3200" dirty="0"/>
              <a:t>8h00/8h30 : </a:t>
            </a:r>
            <a:r>
              <a:rPr lang="fr-FR" sz="3200" dirty="0"/>
              <a:t>Rassemblement au point de rencontre et route vers Bilbao.</a:t>
            </a:r>
          </a:p>
          <a:p>
            <a:pPr algn="just"/>
            <a:r>
              <a:rPr lang="fr-FR" sz="3200" dirty="0"/>
              <a:t>Matin : Visite libre du centre de Bilbao.</a:t>
            </a:r>
          </a:p>
          <a:p>
            <a:pPr algn="just"/>
            <a:r>
              <a:rPr lang="fr-FR" sz="3200" dirty="0"/>
              <a:t>Déjeuner panier repas.</a:t>
            </a:r>
          </a:p>
        </p:txBody>
      </p:sp>
    </p:spTree>
    <p:extLst>
      <p:ext uri="{BB962C8B-B14F-4D97-AF65-F5344CB8AC3E}">
        <p14:creationId xmlns:p14="http://schemas.microsoft.com/office/powerpoint/2010/main" val="34410536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255" name="Rectangle 10254">
            <a:extLst>
              <a:ext uri="{FF2B5EF4-FFF2-40B4-BE49-F238E27FC236}">
                <a16:creationId xmlns:a16="http://schemas.microsoft.com/office/drawing/2014/main" id="{EBFAEB68-18FD-4D14-977E-1D6466A278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57" name="Picture 10256">
            <a:extLst>
              <a:ext uri="{FF2B5EF4-FFF2-40B4-BE49-F238E27FC236}">
                <a16:creationId xmlns:a16="http://schemas.microsoft.com/office/drawing/2014/main" id="{18E888E3-BEBF-4FEC-9CD2-08B1CC6E5D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33"/>
          <a:stretch/>
        </p:blipFill>
        <p:spPr>
          <a:xfrm>
            <a:off x="4673598" y="0"/>
            <a:ext cx="7518401" cy="144145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FA667E1D-3318-9A08-E24E-67A94A6FE4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3600" y="764373"/>
            <a:ext cx="7518400" cy="1293028"/>
          </a:xfrm>
        </p:spPr>
        <p:txBody>
          <a:bodyPr>
            <a:normAutofit/>
          </a:bodyPr>
          <a:lstStyle/>
          <a:p>
            <a:pPr algn="ctr"/>
            <a:r>
              <a:rPr lang="fr-FR" altLang="fr-FR" dirty="0">
                <a:latin typeface="Algerian" panose="04020705040A02060702" pitchFamily="82" charset="0"/>
              </a:rPr>
              <a:t>JEUDI 7 MAI (après-midi)</a:t>
            </a:r>
            <a:endParaRPr lang="fr-FR" dirty="0"/>
          </a:p>
        </p:txBody>
      </p:sp>
      <p:pic>
        <p:nvPicPr>
          <p:cNvPr id="10248" name="Picture 8" descr="Musée Guggenheim Bilbao. Entrez et planifiez votre visite">
            <a:extLst>
              <a:ext uri="{FF2B5EF4-FFF2-40B4-BE49-F238E27FC236}">
                <a16:creationId xmlns:a16="http://schemas.microsoft.com/office/drawing/2014/main" id="{C9064D6B-C69B-A0EC-D1D0-6FE58E2F05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48" r="3" b="3"/>
          <a:stretch>
            <a:fillRect/>
          </a:stretch>
        </p:blipFill>
        <p:spPr bwMode="auto">
          <a:xfrm>
            <a:off x="20" y="10"/>
            <a:ext cx="4229080" cy="219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Bilbao - À savoir avant de partir : Guides Go!">
            <a:extLst>
              <a:ext uri="{FF2B5EF4-FFF2-40B4-BE49-F238E27FC236}">
                <a16:creationId xmlns:a16="http://schemas.microsoft.com/office/drawing/2014/main" id="{9C14021E-DB58-178E-EC2E-97FF9336EF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60" r="3" b="3301"/>
          <a:stretch>
            <a:fillRect/>
          </a:stretch>
        </p:blipFill>
        <p:spPr bwMode="auto">
          <a:xfrm>
            <a:off x="20" y="2331720"/>
            <a:ext cx="4229080" cy="219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0" name="Picture 10" descr="Le musée Guggenheim Bilbao – AMAL Gallery">
            <a:extLst>
              <a:ext uri="{FF2B5EF4-FFF2-40B4-BE49-F238E27FC236}">
                <a16:creationId xmlns:a16="http://schemas.microsoft.com/office/drawing/2014/main" id="{A877A0F4-1407-B1CA-C102-6C720027C2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64" r="-3" b="-3"/>
          <a:stretch>
            <a:fillRect/>
          </a:stretch>
        </p:blipFill>
        <p:spPr bwMode="auto">
          <a:xfrm>
            <a:off x="20" y="4663440"/>
            <a:ext cx="4229080" cy="219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B97EB2-6851-CC4E-AFEE-87FAE99B74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3600" y="2194560"/>
            <a:ext cx="6506029" cy="4024125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fr-FR" sz="3200" dirty="0"/>
              <a:t>14h15 : Visite audioguidée du Musée Guggenheim.</a:t>
            </a:r>
          </a:p>
          <a:p>
            <a:pPr algn="just"/>
            <a:r>
              <a:rPr lang="fr-FR" sz="3200" dirty="0"/>
              <a:t>18h00 : Livraison des paniers repas.</a:t>
            </a:r>
          </a:p>
          <a:p>
            <a:pPr algn="just"/>
            <a:r>
              <a:rPr lang="fr-FR" sz="3200" dirty="0"/>
              <a:t>Départ pour la France vers 19h00.</a:t>
            </a:r>
          </a:p>
          <a:p>
            <a:pPr algn="just"/>
            <a:r>
              <a:rPr lang="fr-FR" sz="3200" dirty="0"/>
              <a:t>Dîner panier repas en cours de route.</a:t>
            </a:r>
          </a:p>
          <a:p>
            <a:pPr algn="just"/>
            <a:r>
              <a:rPr lang="fr-FR" sz="3200" dirty="0"/>
              <a:t>Nuit à bord de l’autocar.</a:t>
            </a:r>
          </a:p>
        </p:txBody>
      </p:sp>
    </p:spTree>
    <p:extLst>
      <p:ext uri="{BB962C8B-B14F-4D97-AF65-F5344CB8AC3E}">
        <p14:creationId xmlns:p14="http://schemas.microsoft.com/office/powerpoint/2010/main" val="20712386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EFB486D-D2C9-67F1-A582-EB79FBC3FF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350716"/>
            <a:ext cx="5192487" cy="1600200"/>
          </a:xfrm>
        </p:spPr>
        <p:txBody>
          <a:bodyPr anchor="b">
            <a:normAutofit/>
          </a:bodyPr>
          <a:lstStyle/>
          <a:p>
            <a:pPr algn="ctr"/>
            <a:r>
              <a:rPr lang="fr-FR" altLang="fr-FR" sz="3200" dirty="0">
                <a:latin typeface="Algerian" panose="04020705040A02060702" pitchFamily="82" charset="0"/>
              </a:rPr>
              <a:t>VENDREDI 8 MAI (MATIN)</a:t>
            </a:r>
            <a:endParaRPr lang="fr-FR" sz="32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415ECCD-D84F-85B1-D592-E36764DD8A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4654" y="2157745"/>
            <a:ext cx="4457976" cy="3854112"/>
          </a:xfrm>
        </p:spPr>
        <p:txBody>
          <a:bodyPr>
            <a:noAutofit/>
          </a:bodyPr>
          <a:lstStyle/>
          <a:p>
            <a:pPr algn="just"/>
            <a:r>
              <a:rPr lang="fr-FR" sz="3000" dirty="0"/>
              <a:t>Petit déjeuner en cours de route </a:t>
            </a:r>
            <a:r>
              <a:rPr lang="fr-FR" sz="3000" b="1" dirty="0"/>
              <a:t>non inclus.</a:t>
            </a:r>
          </a:p>
          <a:p>
            <a:pPr algn="just"/>
            <a:r>
              <a:rPr lang="fr-FR" sz="3000" b="1" dirty="0"/>
              <a:t>Prévoir de l’argent ou des céréales, gâteaux, compotes…</a:t>
            </a:r>
          </a:p>
          <a:p>
            <a:pPr algn="just"/>
            <a:r>
              <a:rPr lang="fr-FR" sz="3000" dirty="0"/>
              <a:t>Arrivée au Lycée </a:t>
            </a:r>
            <a:r>
              <a:rPr lang="fr-FR" sz="3000" dirty="0" err="1"/>
              <a:t>Carriat</a:t>
            </a:r>
            <a:r>
              <a:rPr lang="fr-FR" sz="3000" dirty="0"/>
              <a:t>, parking de la Vinaigrerie, vers 9h00.</a:t>
            </a:r>
          </a:p>
          <a:p>
            <a:pPr algn="just"/>
            <a:endParaRPr lang="fr-FR" sz="3000" dirty="0"/>
          </a:p>
        </p:txBody>
      </p:sp>
      <p:sp useBgFill="1">
        <p:nvSpPr>
          <p:cNvPr id="1035" name="Rectangle 1034">
            <a:extLst>
              <a:ext uri="{FF2B5EF4-FFF2-40B4-BE49-F238E27FC236}">
                <a16:creationId xmlns:a16="http://schemas.microsoft.com/office/drawing/2014/main" id="{8D25211A-4CA0-4B53-82BB-1EE7C7F3C7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51379" y="0"/>
            <a:ext cx="72406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Salutation espagnole: Hasta Luego Magnet">
            <a:extLst>
              <a:ext uri="{FF2B5EF4-FFF2-40B4-BE49-F238E27FC236}">
                <a16:creationId xmlns:a16="http://schemas.microsoft.com/office/drawing/2014/main" id="{EA447D1C-953F-6D20-F2D4-3C3C726E90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436"/>
          <a:stretch>
            <a:fillRect/>
          </a:stretch>
        </p:blipFill>
        <p:spPr bwMode="auto">
          <a:xfrm>
            <a:off x="5304147" y="10"/>
            <a:ext cx="6887853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08596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2BC1F16-7462-8260-92BD-BEEB369A51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8802" y="1338943"/>
            <a:ext cx="2516227" cy="546658"/>
          </a:xfrm>
        </p:spPr>
        <p:txBody>
          <a:bodyPr anchor="b">
            <a:normAutofit/>
          </a:bodyPr>
          <a:lstStyle/>
          <a:p>
            <a:pPr algn="ctr"/>
            <a:r>
              <a:rPr lang="es-ES" sz="3200" dirty="0">
                <a:latin typeface="Algerian" panose="04020705040A02060702" pitchFamily="82" charset="0"/>
              </a:rPr>
              <a:t>Santander</a:t>
            </a:r>
            <a:endParaRPr lang="fr-FR" sz="3200"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DEE47DC1-F64D-A040-5750-C5C5D60C9E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885601"/>
            <a:ext cx="4951373" cy="3854112"/>
          </a:xfrm>
        </p:spPr>
        <p:txBody>
          <a:bodyPr>
            <a:noAutofit/>
          </a:bodyPr>
          <a:lstStyle/>
          <a:p>
            <a:pPr algn="just"/>
            <a:r>
              <a:rPr lang="fr-FR" sz="2000" dirty="0"/>
              <a:t>Capitale de la communauté autonome de Cantabrie </a:t>
            </a:r>
          </a:p>
          <a:p>
            <a:pPr algn="just"/>
            <a:r>
              <a:rPr lang="fr-FR" sz="2000" dirty="0"/>
              <a:t>Ville portuaire située sur la côte nord de l’Espagne. Se trouve sur la mer Cantabrique et est organisée autour d’une grande baie.</a:t>
            </a:r>
          </a:p>
          <a:p>
            <a:pPr algn="just"/>
            <a:r>
              <a:rPr lang="fr-FR" sz="2000" dirty="0"/>
              <a:t>173 000 habitants.</a:t>
            </a:r>
          </a:p>
          <a:p>
            <a:pPr algn="just"/>
            <a:r>
              <a:rPr lang="fr-FR" sz="2000" dirty="0"/>
              <a:t>Climat tempéré, avec des hivers doux et relativement humides, et des étés agréables sans grandes chaleurs extrêmes.</a:t>
            </a:r>
          </a:p>
          <a:p>
            <a:pPr algn="just"/>
            <a:r>
              <a:rPr lang="fr-FR" sz="2000" b="1" dirty="0"/>
              <a:t>Temps début mai : doux en journée (≈17-19°C), un peu frais le matin/soir (≈10-13°C), avec possibilité d’humidité ou de pluie légère mais aussi des éclaircies.</a:t>
            </a:r>
          </a:p>
        </p:txBody>
      </p:sp>
      <p:sp useBgFill="1">
        <p:nvSpPr>
          <p:cNvPr id="2055" name="Rectangle 2054">
            <a:extLst>
              <a:ext uri="{FF2B5EF4-FFF2-40B4-BE49-F238E27FC236}">
                <a16:creationId xmlns:a16="http://schemas.microsoft.com/office/drawing/2014/main" id="{8D25211A-4CA0-4B53-82BB-1EE7C7F3C7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51379" y="0"/>
            <a:ext cx="72406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13D18B8E-6C69-AE99-D40E-4A81CED535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20" r="20881" b="1"/>
          <a:stretch>
            <a:fillRect/>
          </a:stretch>
        </p:blipFill>
        <p:spPr bwMode="auto">
          <a:xfrm>
            <a:off x="5304147" y="10"/>
            <a:ext cx="6887853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93912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1">
          <a:gsLst>
            <a:gs pos="0">
              <a:schemeClr val="bg1">
                <a:tint val="93000"/>
                <a:shade val="98000"/>
                <a:satMod val="150000"/>
                <a:lumMod val="102000"/>
              </a:schemeClr>
            </a:gs>
            <a:gs pos="50000">
              <a:schemeClr val="bg1">
                <a:tint val="98000"/>
                <a:shade val="90000"/>
                <a:satMod val="130000"/>
                <a:lumMod val="103000"/>
              </a:schemeClr>
            </a:gs>
            <a:gs pos="100000">
              <a:schemeClr val="bg1">
                <a:shade val="63000"/>
                <a:satMod val="120000"/>
              </a:schemeClr>
            </a:gs>
          </a:gsLst>
          <a:lin ang="5400000" scaled="0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8BBAECF-7D41-F771-C9B2-65624915C6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5784" name="Rectangle 75783">
            <a:extLst>
              <a:ext uri="{FF2B5EF4-FFF2-40B4-BE49-F238E27FC236}">
                <a16:creationId xmlns:a16="http://schemas.microsoft.com/office/drawing/2014/main" id="{66F94EA7-5A6E-B9B4-70FD-76DC9B008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50" name="Rectangle 2">
            <a:extLst>
              <a:ext uri="{FF2B5EF4-FFF2-40B4-BE49-F238E27FC236}">
                <a16:creationId xmlns:a16="http://schemas.microsoft.com/office/drawing/2014/main" id="{B3627524-920F-7A8B-E04F-A89D3E9C80E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082161" y="-1"/>
            <a:ext cx="7434070" cy="1432289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fr-FR" altLang="fr-FR" sz="3100" dirty="0">
                <a:latin typeface="Algerian" panose="04020705040A02060702" pitchFamily="82" charset="0"/>
              </a:rPr>
              <a:t>Consignes à respecter durant le voyage</a:t>
            </a:r>
          </a:p>
        </p:txBody>
      </p:sp>
      <p:sp>
        <p:nvSpPr>
          <p:cNvPr id="75786" name="Rectangle 75785">
            <a:extLst>
              <a:ext uri="{FF2B5EF4-FFF2-40B4-BE49-F238E27FC236}">
                <a16:creationId xmlns:a16="http://schemas.microsoft.com/office/drawing/2014/main" id="{10964957-6781-364E-510C-3D12204071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406393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635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75788" name="Picture 75787">
            <a:extLst>
              <a:ext uri="{FF2B5EF4-FFF2-40B4-BE49-F238E27FC236}">
                <a16:creationId xmlns:a16="http://schemas.microsoft.com/office/drawing/2014/main" id="{A436865A-92DA-B565-EABC-7C8F6136CB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750"/>
          <a:stretch/>
        </p:blipFill>
        <p:spPr>
          <a:xfrm rot="16200000">
            <a:off x="-1264032" y="2187574"/>
            <a:ext cx="6857999" cy="2482850"/>
          </a:xfrm>
          <a:prstGeom prst="rect">
            <a:avLst/>
          </a:prstGeom>
        </p:spPr>
      </p:pic>
      <p:sp>
        <p:nvSpPr>
          <p:cNvPr id="75779" name="Rectangle 3">
            <a:extLst>
              <a:ext uri="{FF2B5EF4-FFF2-40B4-BE49-F238E27FC236}">
                <a16:creationId xmlns:a16="http://schemas.microsoft.com/office/drawing/2014/main" id="{565627ED-4117-0345-6B3A-C7FFD278A7B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406392" y="1432289"/>
            <a:ext cx="8785608" cy="3589785"/>
          </a:xfrm>
        </p:spPr>
        <p:txBody>
          <a:bodyPr rtlCol="0">
            <a:noAutofit/>
          </a:bodyPr>
          <a:lstStyle/>
          <a:p>
            <a:pPr marL="91440" indent="-91440" algn="just">
              <a:defRPr/>
            </a:pPr>
            <a:r>
              <a:rPr lang="fr-FR" altLang="fr-FR" sz="2800" dirty="0"/>
              <a:t> Le règlement du lycée s’applique pendant l’échange. </a:t>
            </a:r>
          </a:p>
          <a:p>
            <a:pPr marL="91440" indent="-91440" algn="just">
              <a:defRPr/>
            </a:pPr>
            <a:r>
              <a:rPr lang="fr-FR" altLang="fr-FR" sz="2800" dirty="0"/>
              <a:t> Il est rappelé que tout élève qui se conduirait mal ou qui ne suivrait pas les consignes des professeurs sera sanctionné lors du retour à Bourg-en-Bresse ou, selon la gravité, rapatrié aux frais des parents.</a:t>
            </a:r>
          </a:p>
          <a:p>
            <a:pPr marL="91440" indent="-91440" algn="just">
              <a:defRPr/>
            </a:pPr>
            <a:r>
              <a:rPr lang="fr-FR" altLang="fr-FR" sz="2800" dirty="0"/>
              <a:t> L’usage du téléphone est interdit pendant les visites sauf pour prendre des photos. Tout portable est sous la responsabilité de l’élève en cas de perte ou de vol.</a:t>
            </a:r>
          </a:p>
          <a:p>
            <a:pPr marL="91440" indent="-91440" algn="just">
              <a:defRPr/>
            </a:pPr>
            <a:r>
              <a:rPr lang="fr-FR" altLang="fr-FR" sz="2800" dirty="0"/>
              <a:t> Il sera interdit aux élèves de fumer ou de consommer de l’alcool.</a:t>
            </a:r>
          </a:p>
        </p:txBody>
      </p:sp>
    </p:spTree>
    <p:extLst>
      <p:ext uri="{BB962C8B-B14F-4D97-AF65-F5344CB8AC3E}">
        <p14:creationId xmlns:p14="http://schemas.microsoft.com/office/powerpoint/2010/main" val="4387772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1">
          <a:gsLst>
            <a:gs pos="0">
              <a:schemeClr val="bg1">
                <a:tint val="93000"/>
                <a:shade val="98000"/>
                <a:satMod val="150000"/>
                <a:lumMod val="102000"/>
              </a:schemeClr>
            </a:gs>
            <a:gs pos="50000">
              <a:schemeClr val="bg1">
                <a:tint val="98000"/>
                <a:shade val="90000"/>
                <a:satMod val="130000"/>
                <a:lumMod val="103000"/>
              </a:schemeClr>
            </a:gs>
            <a:gs pos="100000">
              <a:schemeClr val="bg1">
                <a:shade val="63000"/>
                <a:satMod val="120000"/>
              </a:schemeClr>
            </a:gs>
          </a:gsLst>
          <a:lin ang="5400000" scaled="0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47517C3-B0CA-FAB9-9F40-020DC0A6BB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5784" name="Rectangle 75783">
            <a:extLst>
              <a:ext uri="{FF2B5EF4-FFF2-40B4-BE49-F238E27FC236}">
                <a16:creationId xmlns:a16="http://schemas.microsoft.com/office/drawing/2014/main" id="{7A26A3CA-BB2A-77EA-F2DD-4755DBC40A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50" name="Rectangle 2">
            <a:extLst>
              <a:ext uri="{FF2B5EF4-FFF2-40B4-BE49-F238E27FC236}">
                <a16:creationId xmlns:a16="http://schemas.microsoft.com/office/drawing/2014/main" id="{9575C345-8CDF-119F-125E-2DCB81556B0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406394" y="-176554"/>
            <a:ext cx="8785606" cy="1432289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fr-FR" altLang="fr-FR" sz="3100" dirty="0">
                <a:latin typeface="Algerian" panose="04020705040A02060702" pitchFamily="82" charset="0"/>
              </a:rPr>
              <a:t>dans l’intérêt de tous</a:t>
            </a:r>
          </a:p>
        </p:txBody>
      </p:sp>
      <p:sp>
        <p:nvSpPr>
          <p:cNvPr id="75786" name="Rectangle 75785">
            <a:extLst>
              <a:ext uri="{FF2B5EF4-FFF2-40B4-BE49-F238E27FC236}">
                <a16:creationId xmlns:a16="http://schemas.microsoft.com/office/drawing/2014/main" id="{8E2FF2FA-F027-C8C9-624B-4DD1554007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406393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635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75788" name="Picture 75787">
            <a:extLst>
              <a:ext uri="{FF2B5EF4-FFF2-40B4-BE49-F238E27FC236}">
                <a16:creationId xmlns:a16="http://schemas.microsoft.com/office/drawing/2014/main" id="{918E96DD-5A41-63BE-F889-171086D152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750"/>
          <a:stretch/>
        </p:blipFill>
        <p:spPr>
          <a:xfrm rot="16200000">
            <a:off x="-1264032" y="2187574"/>
            <a:ext cx="6857999" cy="2482850"/>
          </a:xfrm>
          <a:prstGeom prst="rect">
            <a:avLst/>
          </a:prstGeom>
        </p:spPr>
      </p:pic>
      <p:sp>
        <p:nvSpPr>
          <p:cNvPr id="75779" name="Rectangle 3">
            <a:extLst>
              <a:ext uri="{FF2B5EF4-FFF2-40B4-BE49-F238E27FC236}">
                <a16:creationId xmlns:a16="http://schemas.microsoft.com/office/drawing/2014/main" id="{81F69DED-88FE-ECF8-5C7E-721B02A84E0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406393" y="408961"/>
            <a:ext cx="8785607" cy="6427435"/>
          </a:xfrm>
        </p:spPr>
        <p:txBody>
          <a:bodyPr rtlCol="0">
            <a:noAutofit/>
          </a:bodyPr>
          <a:lstStyle/>
          <a:p>
            <a:pPr marL="0" indent="0" algn="just">
              <a:buNone/>
            </a:pPr>
            <a:endParaRPr lang="fr-FR" altLang="fr-FR" sz="2800" dirty="0"/>
          </a:p>
          <a:p>
            <a:pPr algn="just"/>
            <a:r>
              <a:rPr lang="fr-FR" altLang="fr-FR" sz="2800" dirty="0"/>
              <a:t>Pendant tout le séjour, les élèves devront :</a:t>
            </a:r>
          </a:p>
          <a:p>
            <a:pPr marL="548640" lvl="1" indent="-91440" algn="just">
              <a:defRPr/>
            </a:pPr>
            <a:r>
              <a:rPr lang="fr-FR" altLang="fr-FR" sz="2800" dirty="0"/>
              <a:t> rester en groupe lors des trajets.</a:t>
            </a:r>
          </a:p>
          <a:p>
            <a:pPr marL="548640" lvl="1" indent="-91440" algn="just">
              <a:defRPr/>
            </a:pPr>
            <a:r>
              <a:rPr lang="fr-FR" altLang="fr-FR" sz="2800" dirty="0"/>
              <a:t> être attentifs lors du « comptage ».</a:t>
            </a:r>
          </a:p>
          <a:p>
            <a:pPr marL="548640" lvl="1" indent="-91440" algn="just">
              <a:defRPr/>
            </a:pPr>
            <a:r>
              <a:rPr lang="fr-FR" altLang="fr-FR" sz="2800" dirty="0"/>
              <a:t> être très vigilants, surveiller leurs affaires (pickpockets).</a:t>
            </a:r>
          </a:p>
          <a:p>
            <a:pPr marL="548640" lvl="1" indent="-91440" algn="just">
              <a:defRPr/>
            </a:pPr>
            <a:r>
              <a:rPr lang="fr-FR" altLang="fr-FR" sz="2800" dirty="0"/>
              <a:t> prendre leurs dispositions pour être à l’heure au point de RDV (calcul du temps de préparation le matin,  calcul du temps pour revenir lors des temps libres (penser à la géolocalisation). Le retard d’un élève nuirait à l’ensemble du groupe.</a:t>
            </a:r>
          </a:p>
          <a:p>
            <a:pPr algn="just"/>
            <a:r>
              <a:rPr lang="fr-FR" altLang="fr-FR" sz="2800" dirty="0"/>
              <a:t>Les temps libres en ville se feront toujours par groupe de 3 élèves minimum.</a:t>
            </a:r>
          </a:p>
          <a:p>
            <a:pPr algn="just"/>
            <a:r>
              <a:rPr lang="fr-FR" altLang="fr-FR" sz="2800" dirty="0"/>
              <a:t>Argent: laissé à votre libre appréciation. </a:t>
            </a:r>
          </a:p>
        </p:txBody>
      </p:sp>
    </p:spTree>
    <p:extLst>
      <p:ext uri="{BB962C8B-B14F-4D97-AF65-F5344CB8AC3E}">
        <p14:creationId xmlns:p14="http://schemas.microsoft.com/office/powerpoint/2010/main" val="8890989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1">
          <a:gsLst>
            <a:gs pos="0">
              <a:schemeClr val="bg1">
                <a:tint val="93000"/>
                <a:shade val="98000"/>
                <a:satMod val="150000"/>
                <a:lumMod val="102000"/>
              </a:schemeClr>
            </a:gs>
            <a:gs pos="50000">
              <a:schemeClr val="bg1">
                <a:tint val="98000"/>
                <a:shade val="90000"/>
                <a:satMod val="130000"/>
                <a:lumMod val="103000"/>
              </a:schemeClr>
            </a:gs>
            <a:gs pos="100000">
              <a:schemeClr val="bg1">
                <a:shade val="63000"/>
                <a:satMod val="12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5784" name="Rectangle 75783">
            <a:extLst>
              <a:ext uri="{FF2B5EF4-FFF2-40B4-BE49-F238E27FC236}">
                <a16:creationId xmlns:a16="http://schemas.microsoft.com/office/drawing/2014/main" id="{26A3F16E-CC60-4737-8CBB-9568A351D3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50" name="Rectangle 2">
            <a:extLst>
              <a:ext uri="{FF2B5EF4-FFF2-40B4-BE49-F238E27FC236}">
                <a16:creationId xmlns:a16="http://schemas.microsoft.com/office/drawing/2014/main" id="{CD3B9CA7-EE06-8264-01A9-092217B3045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406392" y="-261258"/>
            <a:ext cx="8785607" cy="1432289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fr-FR" altLang="fr-FR" sz="3100" dirty="0" err="1">
                <a:latin typeface="Algerian" panose="04020705040A02060702" pitchFamily="82" charset="0"/>
              </a:rPr>
              <a:t>FamilleS</a:t>
            </a:r>
            <a:r>
              <a:rPr lang="fr-FR" altLang="fr-FR" sz="3100" dirty="0">
                <a:latin typeface="Algerian" panose="04020705040A02060702" pitchFamily="82" charset="0"/>
              </a:rPr>
              <a:t> d’accueil</a:t>
            </a:r>
          </a:p>
        </p:txBody>
      </p:sp>
      <p:sp>
        <p:nvSpPr>
          <p:cNvPr id="75786" name="Rectangle 75785">
            <a:extLst>
              <a:ext uri="{FF2B5EF4-FFF2-40B4-BE49-F238E27FC236}">
                <a16:creationId xmlns:a16="http://schemas.microsoft.com/office/drawing/2014/main" id="{C0DABE73-66EA-42B0-AB0A-9FB1C0AD7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406393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635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75788" name="Picture 75787">
            <a:extLst>
              <a:ext uri="{FF2B5EF4-FFF2-40B4-BE49-F238E27FC236}">
                <a16:creationId xmlns:a16="http://schemas.microsoft.com/office/drawing/2014/main" id="{3E6AAA93-EC5F-4241-A5A3-7E599ABC0C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750"/>
          <a:stretch/>
        </p:blipFill>
        <p:spPr>
          <a:xfrm rot="16200000">
            <a:off x="-1264032" y="2187574"/>
            <a:ext cx="6857999" cy="2482850"/>
          </a:xfrm>
          <a:prstGeom prst="rect">
            <a:avLst/>
          </a:prstGeom>
        </p:spPr>
      </p:pic>
      <p:sp>
        <p:nvSpPr>
          <p:cNvPr id="75779" name="Rectangle 3">
            <a:extLst>
              <a:ext uri="{FF2B5EF4-FFF2-40B4-BE49-F238E27FC236}">
                <a16:creationId xmlns:a16="http://schemas.microsoft.com/office/drawing/2014/main" id="{2B41724B-ADB8-0F89-0072-6107DF6FFCA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406393" y="876388"/>
            <a:ext cx="8785607" cy="4103855"/>
          </a:xfrm>
        </p:spPr>
        <p:txBody>
          <a:bodyPr rtlCol="0">
            <a:noAutofit/>
          </a:bodyPr>
          <a:lstStyle/>
          <a:p>
            <a:pPr marL="91440" indent="-91440" algn="just">
              <a:defRPr/>
            </a:pPr>
            <a:r>
              <a:rPr lang="fr-FR" sz="2600" dirty="0"/>
              <a:t>Les élèves seront logés par groupe de 2 ou 3 élèves non-mixtes.</a:t>
            </a:r>
          </a:p>
          <a:p>
            <a:pPr marL="91440" indent="-91440" algn="just">
              <a:defRPr/>
            </a:pPr>
            <a:r>
              <a:rPr lang="fr-FR" sz="2600" dirty="0"/>
              <a:t> Constitution des groupes « souhaités ».</a:t>
            </a:r>
          </a:p>
          <a:p>
            <a:pPr marL="91440" indent="-91440" algn="just">
              <a:defRPr/>
            </a:pPr>
            <a:r>
              <a:rPr lang="fr-FR" sz="2600" dirty="0"/>
              <a:t> Ils seront ajustés dès que nous aurons en notre possession la répartition des binômes/trinômes par famille.</a:t>
            </a:r>
            <a:endParaRPr lang="fr-FR" sz="2600" dirty="0">
              <a:solidFill>
                <a:prstClr val="black"/>
              </a:solidFill>
            </a:endParaRPr>
          </a:p>
          <a:p>
            <a:pPr marL="91440" indent="-91440" algn="just">
              <a:defRPr/>
            </a:pPr>
            <a:r>
              <a:rPr lang="fr-FR" altLang="fr-FR" sz="2600" dirty="0">
                <a:solidFill>
                  <a:prstClr val="black"/>
                </a:solidFill>
              </a:rPr>
              <a:t> Il est de coutume d’apporter un modeste cadeau à la famille d’accueil (une spécialité de la région…).</a:t>
            </a:r>
            <a:endParaRPr lang="fr-FR" altLang="fr-FR" sz="2600" dirty="0"/>
          </a:p>
          <a:p>
            <a:pPr marL="91440" indent="-91440" algn="just">
              <a:defRPr/>
            </a:pPr>
            <a:r>
              <a:rPr lang="fr-FR" altLang="fr-FR" sz="2600" dirty="0"/>
              <a:t> Les élèves doivent faire preuve d’ouverture d’esprit (horaires de repas ou coucher, spécialités culinaires…).</a:t>
            </a:r>
          </a:p>
          <a:p>
            <a:pPr marL="91440" indent="-91440" algn="just">
              <a:defRPr/>
            </a:pPr>
            <a:r>
              <a:rPr lang="fr-FR" altLang="fr-FR" sz="2600" dirty="0"/>
              <a:t>Les sorties du soir sans un membre de la famille seront strictement interdites.</a:t>
            </a:r>
          </a:p>
          <a:p>
            <a:pPr marL="91440" indent="-91440" algn="just">
              <a:defRPr/>
            </a:pPr>
            <a:r>
              <a:rPr lang="fr-FR" altLang="fr-FR" sz="2600" dirty="0"/>
              <a:t> Apporter une multiprise (pour la chambre).</a:t>
            </a:r>
          </a:p>
          <a:p>
            <a:pPr marL="91440" indent="-91440" algn="just">
              <a:defRPr/>
            </a:pPr>
            <a:endParaRPr lang="fr-FR" altLang="fr-FR" sz="26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5" name="Picture 43014">
            <a:extLst>
              <a:ext uri="{FF2B5EF4-FFF2-40B4-BE49-F238E27FC236}">
                <a16:creationId xmlns:a16="http://schemas.microsoft.com/office/drawing/2014/main" id="{A932DB99-93A2-40E5-BC49-E211DCC03C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 useBgFill="1">
        <p:nvSpPr>
          <p:cNvPr id="43017" name="Rectangle 43016">
            <a:extLst>
              <a:ext uri="{FF2B5EF4-FFF2-40B4-BE49-F238E27FC236}">
                <a16:creationId xmlns:a16="http://schemas.microsoft.com/office/drawing/2014/main" id="{A38A195E-584A-485A-BECD-66468900B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019" name="Rectangle 43018">
            <a:extLst>
              <a:ext uri="{FF2B5EF4-FFF2-40B4-BE49-F238E27FC236}">
                <a16:creationId xmlns:a16="http://schemas.microsoft.com/office/drawing/2014/main" id="{840177A7-740C-43C7-8F2D-BD7067F12C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406393" cy="6858000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noFill/>
          </a:ln>
          <a:effectLst>
            <a:outerShdw blurRad="635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43021" name="Picture 43020">
            <a:extLst>
              <a:ext uri="{FF2B5EF4-FFF2-40B4-BE49-F238E27FC236}">
                <a16:creationId xmlns:a16="http://schemas.microsoft.com/office/drawing/2014/main" id="{6832AB96-8B16-492E-9F0F-12367FB293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750"/>
          <a:stretch/>
        </p:blipFill>
        <p:spPr>
          <a:xfrm rot="16200000">
            <a:off x="-1264032" y="2187574"/>
            <a:ext cx="6857999" cy="2482850"/>
          </a:xfrm>
          <a:prstGeom prst="rect">
            <a:avLst/>
          </a:prstGeom>
        </p:spPr>
      </p:pic>
      <p:sp>
        <p:nvSpPr>
          <p:cNvPr id="43010" name="Rectangle 2">
            <a:extLst>
              <a:ext uri="{FF2B5EF4-FFF2-40B4-BE49-F238E27FC236}">
                <a16:creationId xmlns:a16="http://schemas.microsoft.com/office/drawing/2014/main" id="{98429739-5451-B40A-3D19-0EE080F847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2158" y="1441450"/>
            <a:ext cx="7454077" cy="402654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rtlCol="0">
            <a:noAutofit/>
          </a:bodyPr>
          <a:lstStyle>
            <a:lvl1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defTabSz="457200" fontAlgn="base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defTabSz="457200" fontAlgn="base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defTabSz="457200" fontAlgn="base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defTabSz="457200" fontAlgn="base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algn="ctr">
              <a:spcBef>
                <a:spcPct val="0"/>
              </a:spcBef>
              <a:spcAft>
                <a:spcPts val="600"/>
              </a:spcAft>
              <a:buClrTx/>
              <a:buSzTx/>
              <a:buNone/>
            </a:pPr>
            <a:r>
              <a:rPr lang="en-US" altLang="fr-FR" sz="4800" dirty="0" err="1">
                <a:latin typeface="Algerian" panose="04020705040A02060702" pitchFamily="82" charset="0"/>
              </a:rPr>
              <a:t>Que</a:t>
            </a:r>
            <a:r>
              <a:rPr lang="en-US" altLang="fr-FR" sz="4800" dirty="0">
                <a:latin typeface="Algerian" panose="04020705040A02060702" pitchFamily="82" charset="0"/>
              </a:rPr>
              <a:t> </a:t>
            </a:r>
            <a:r>
              <a:rPr lang="en-US" altLang="fr-FR" sz="4800" dirty="0" err="1">
                <a:latin typeface="Algerian" panose="04020705040A02060702" pitchFamily="82" charset="0"/>
              </a:rPr>
              <a:t>vos</a:t>
            </a:r>
            <a:r>
              <a:rPr lang="en-US" altLang="fr-FR" sz="4800" dirty="0">
                <a:latin typeface="Algerian" panose="04020705040A02060702" pitchFamily="82" charset="0"/>
              </a:rPr>
              <a:t> enfants </a:t>
            </a:r>
            <a:r>
              <a:rPr lang="en-US" altLang="fr-FR" sz="4800" dirty="0" err="1">
                <a:latin typeface="Algerian" panose="04020705040A02060702" pitchFamily="82" charset="0"/>
              </a:rPr>
              <a:t>soient</a:t>
            </a:r>
            <a:r>
              <a:rPr lang="en-US" altLang="fr-FR" sz="4800" dirty="0">
                <a:latin typeface="Algerian" panose="04020705040A02060702" pitchFamily="82" charset="0"/>
              </a:rPr>
              <a:t> de bons </a:t>
            </a:r>
            <a:r>
              <a:rPr lang="en-US" altLang="fr-FR" sz="4800" dirty="0" err="1">
                <a:latin typeface="Algerian" panose="04020705040A02060702" pitchFamily="82" charset="0"/>
              </a:rPr>
              <a:t>ambassadeurs</a:t>
            </a:r>
            <a:r>
              <a:rPr lang="en-US" altLang="fr-FR" sz="4800" dirty="0">
                <a:latin typeface="Algerian" panose="04020705040A02060702" pitchFamily="82" charset="0"/>
              </a:rPr>
              <a:t> DE LA France ET de </a:t>
            </a:r>
            <a:r>
              <a:rPr lang="en-US" altLang="fr-FR" sz="4800" dirty="0" err="1">
                <a:latin typeface="Algerian" panose="04020705040A02060702" pitchFamily="82" charset="0"/>
              </a:rPr>
              <a:t>notre</a:t>
            </a:r>
            <a:r>
              <a:rPr lang="en-US" altLang="fr-FR" sz="4800" dirty="0">
                <a:latin typeface="Algerian" panose="04020705040A02060702" pitchFamily="82" charset="0"/>
              </a:rPr>
              <a:t> Lycée au moment DES VISITES ET En famille !</a:t>
            </a:r>
          </a:p>
          <a:p>
            <a:pPr indent="-228600" algn="ctr"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</a:pPr>
            <a:endParaRPr lang="en-US" altLang="fr-FR" sz="4800" dirty="0">
              <a:latin typeface="Algerian" panose="04020705040A02060702" pitchFamily="82" charset="0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ounded Rectangle 14">
            <a:extLst>
              <a:ext uri="{FF2B5EF4-FFF2-40B4-BE49-F238E27FC236}">
                <a16:creationId xmlns:a16="http://schemas.microsoft.com/office/drawing/2014/main" id="{B781DC51-1D15-43A2-AB4F-2051C5F1C4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6008" y="0"/>
            <a:ext cx="7555992" cy="6858000"/>
          </a:xfrm>
          <a:prstGeom prst="roundRect">
            <a:avLst>
              <a:gd name="adj" fmla="val 0"/>
            </a:avLst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1008B81-C8A4-4EEF-A211-877A35E98A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36008" cy="6858000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635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82B94A0-9C04-497F-9F2A-234AC715BC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975"/>
          <a:stretch/>
        </p:blipFill>
        <p:spPr>
          <a:xfrm>
            <a:off x="0" y="0"/>
            <a:ext cx="4636008" cy="144145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69CB58F-9DB1-495E-8241-D899410449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975"/>
          <a:stretch/>
        </p:blipFill>
        <p:spPr>
          <a:xfrm>
            <a:off x="0" y="4375150"/>
            <a:ext cx="4636008" cy="248285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7D11EC8-BE97-E475-F361-DC3213298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066163"/>
            <a:ext cx="3306744" cy="5148371"/>
          </a:xfrm>
        </p:spPr>
        <p:txBody>
          <a:bodyPr>
            <a:normAutofit/>
          </a:bodyPr>
          <a:lstStyle/>
          <a:p>
            <a:r>
              <a:rPr lang="fr-FR" altLang="fr-FR" dirty="0">
                <a:solidFill>
                  <a:schemeClr val="bg1"/>
                </a:solidFill>
                <a:latin typeface="Algerian" panose="04020705040A02060702" pitchFamily="82" charset="0"/>
              </a:rPr>
              <a:t>Voyage</a:t>
            </a:r>
            <a:endParaRPr lang="fr-FR" dirty="0">
              <a:solidFill>
                <a:schemeClr val="bg1"/>
              </a:solidFill>
            </a:endParaRPr>
          </a:p>
        </p:txBody>
      </p:sp>
      <p:graphicFrame>
        <p:nvGraphicFramePr>
          <p:cNvPr id="5" name="Espace réservé du contenu 2">
            <a:extLst>
              <a:ext uri="{FF2B5EF4-FFF2-40B4-BE49-F238E27FC236}">
                <a16:creationId xmlns:a16="http://schemas.microsoft.com/office/drawing/2014/main" id="{6AFE3823-D3E1-8761-7DDF-238A8915A5B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776989"/>
              </p:ext>
            </p:extLst>
          </p:nvPr>
        </p:nvGraphicFramePr>
        <p:xfrm>
          <a:off x="5279472" y="746125"/>
          <a:ext cx="6290226" cy="54477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7481220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E4F9615-4A0D-0AC9-372B-72E19714D4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>
                <a:latin typeface="Algerian" panose="04020705040A02060702" pitchFamily="82" charset="0"/>
              </a:rPr>
              <a:t>Formalités administratives</a:t>
            </a:r>
            <a:endParaRPr lang="fr-FR" dirty="0">
              <a:latin typeface="Algerian" panose="04020705040A02060702" pitchFamily="82" charset="0"/>
            </a:endParaRPr>
          </a:p>
        </p:txBody>
      </p:sp>
      <p:graphicFrame>
        <p:nvGraphicFramePr>
          <p:cNvPr id="5" name="Espace réservé du contenu 2">
            <a:extLst>
              <a:ext uri="{FF2B5EF4-FFF2-40B4-BE49-F238E27FC236}">
                <a16:creationId xmlns:a16="http://schemas.microsoft.com/office/drawing/2014/main" id="{A9C98C2A-6975-79FA-6F2C-0FFB7A24E9D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8331656"/>
              </p:ext>
            </p:extLst>
          </p:nvPr>
        </p:nvGraphicFramePr>
        <p:xfrm>
          <a:off x="685800" y="2194560"/>
          <a:ext cx="10820400" cy="4024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31005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E65256CF-A12F-46CA-8589-94C1BA3165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86000"/>
            <a:ext cx="12192000" cy="4572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8FB0988-2F5B-4514-9B11-C7FA12157B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2286000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19455C4F-7331-4D02-A48D-44CF37B0DB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975F435E-C406-B769-CF15-C98CBCAA0A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</p:spPr>
        <p:txBody>
          <a:bodyPr>
            <a:normAutofit/>
          </a:bodyPr>
          <a:lstStyle/>
          <a:p>
            <a:r>
              <a:rPr lang="fr-FR">
                <a:solidFill>
                  <a:schemeClr val="bg1"/>
                </a:solidFill>
                <a:latin typeface="Algerian" panose="04020705040A02060702" pitchFamily="82" charset="0"/>
              </a:rPr>
              <a:t>Bagages</a:t>
            </a:r>
          </a:p>
        </p:txBody>
      </p:sp>
      <p:graphicFrame>
        <p:nvGraphicFramePr>
          <p:cNvPr id="5" name="Espace réservé du contenu 2">
            <a:extLst>
              <a:ext uri="{FF2B5EF4-FFF2-40B4-BE49-F238E27FC236}">
                <a16:creationId xmlns:a16="http://schemas.microsoft.com/office/drawing/2014/main" id="{3A45F30F-D28C-9CA6-C53B-4D02A24D108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3074696"/>
              </p:ext>
            </p:extLst>
          </p:nvPr>
        </p:nvGraphicFramePr>
        <p:xfrm>
          <a:off x="0" y="2285999"/>
          <a:ext cx="12191999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629674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61DB72-33D1-32EF-CA80-51682129C5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7EA827B-4BA9-5AAB-FD17-C8B42357B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fr-FR" sz="4000" i="0" dirty="0">
                <a:latin typeface="Algerian" panose="04020705040A02060702" pitchFamily="82" charset="0"/>
              </a:rPr>
              <a:t>Programme</a:t>
            </a:r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303B9CD-9D72-1EFF-8B60-BB7E1E56F8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5769" y="764373"/>
            <a:ext cx="4533949" cy="6093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5344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CED2A72-9497-694A-1CD3-F98610244F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046527-E614-FCC2-E98A-B6554E9591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</p:spPr>
        <p:txBody>
          <a:bodyPr>
            <a:normAutofit/>
          </a:bodyPr>
          <a:lstStyle/>
          <a:p>
            <a:r>
              <a:rPr lang="fr-FR" altLang="fr-FR" dirty="0">
                <a:latin typeface="Algerian" panose="04020705040A02060702" pitchFamily="82" charset="0"/>
              </a:rPr>
              <a:t>Dimanche 3 mai</a:t>
            </a:r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F3431E5-596F-B634-FBBD-040393083B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2194560"/>
            <a:ext cx="5816600" cy="4024125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fr-FR" sz="2600" dirty="0"/>
              <a:t>RDV sur le parking de la Vinaigrerie à 17H30.</a:t>
            </a:r>
          </a:p>
          <a:p>
            <a:pPr algn="just"/>
            <a:r>
              <a:rPr lang="fr-FR" sz="2600" dirty="0"/>
              <a:t>Chargement des bagages en </a:t>
            </a:r>
            <a:r>
              <a:rPr lang="fr-FR" sz="2600" dirty="0" err="1"/>
              <a:t>soute</a:t>
            </a:r>
            <a:r>
              <a:rPr lang="fr-FR" sz="2600" dirty="0"/>
              <a:t>.</a:t>
            </a:r>
          </a:p>
          <a:p>
            <a:pPr algn="just"/>
            <a:r>
              <a:rPr lang="fr-FR" sz="2600" dirty="0"/>
              <a:t>Appel + vérification CNI.</a:t>
            </a:r>
          </a:p>
          <a:p>
            <a:pPr algn="just"/>
            <a:r>
              <a:rPr lang="fr-FR" sz="2600" dirty="0"/>
              <a:t>Départ à 18h00.</a:t>
            </a:r>
          </a:p>
          <a:p>
            <a:pPr algn="just"/>
            <a:r>
              <a:rPr lang="fr-FR" sz="2600" dirty="0"/>
              <a:t>Pique nique en cours de route: prévoir sandwich, chips, gourde ou bouteille d’eau, éventuels couverts si salade, serviette…</a:t>
            </a:r>
          </a:p>
          <a:p>
            <a:pPr algn="just"/>
            <a:r>
              <a:rPr lang="fr-FR" sz="2600" dirty="0"/>
              <a:t>Il est interdit de manger, boire (sauf eau) à bord de l’autocar. Veiller à ramasser les déchets (mouchoirs, papiers…).</a:t>
            </a:r>
          </a:p>
          <a:p>
            <a:pPr algn="just"/>
            <a:r>
              <a:rPr lang="fr-FR" sz="2600" dirty="0"/>
              <a:t>Utilisation des toilettes de l’autocar en cas d’URGENCE. Profiter des arrêts sur les aires de service.</a:t>
            </a:r>
          </a:p>
          <a:p>
            <a:pPr algn="just"/>
            <a:r>
              <a:rPr lang="fr-FR" sz="2600" dirty="0"/>
              <a:t>Ne pas laisser d’objets de valeur dans l’autocar au cours des journées de visites.</a:t>
            </a:r>
            <a:br>
              <a:rPr lang="fr-FR" dirty="0"/>
            </a:br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C6B1B00-879B-63D6-674F-0F75DE02060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440" r="15355" b="-1"/>
          <a:stretch>
            <a:fillRect/>
          </a:stretch>
        </p:blipFill>
        <p:spPr>
          <a:xfrm>
            <a:off x="6985000" y="2501159"/>
            <a:ext cx="4521200" cy="3410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1416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CCE1968-3EE3-434D-ADC1-B9117837F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536D28F-37AD-4F3A-9DE3-5DB42C78AF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87E3A16-E31D-710C-5096-744D87CA8B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710740"/>
            <a:ext cx="4636007" cy="795826"/>
          </a:xfrm>
        </p:spPr>
        <p:txBody>
          <a:bodyPr anchor="b">
            <a:normAutofit/>
          </a:bodyPr>
          <a:lstStyle/>
          <a:p>
            <a:pPr algn="ctr"/>
            <a:r>
              <a:rPr lang="fr-FR" altLang="fr-FR" sz="3200" dirty="0">
                <a:latin typeface="Algerian" panose="04020705040A02060702" pitchFamily="82" charset="0"/>
              </a:rPr>
              <a:t>Lundi 4 MAI (Matin)</a:t>
            </a:r>
            <a:endParaRPr lang="fr-FR" sz="32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97240F5-0282-01DE-3450-B23150691E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2775857"/>
            <a:ext cx="4757057" cy="3442828"/>
          </a:xfrm>
        </p:spPr>
        <p:txBody>
          <a:bodyPr>
            <a:noAutofit/>
          </a:bodyPr>
          <a:lstStyle/>
          <a:p>
            <a:r>
              <a:rPr lang="fr-FR" sz="3400" dirty="0"/>
              <a:t>Arrivée à Santander vers 9h00.</a:t>
            </a:r>
          </a:p>
          <a:p>
            <a:r>
              <a:rPr lang="fr-FR" sz="3400" dirty="0"/>
              <a:t>9h15 : Petit déjeuner – </a:t>
            </a:r>
            <a:r>
              <a:rPr lang="fr-FR" sz="3400" i="1" dirty="0" err="1"/>
              <a:t>Chocolate</a:t>
            </a:r>
            <a:r>
              <a:rPr lang="fr-FR" sz="3400" i="1" dirty="0"/>
              <a:t> con churros </a:t>
            </a:r>
            <a:r>
              <a:rPr lang="fr-FR" sz="3400" dirty="0"/>
              <a:t>au restaurant </a:t>
            </a:r>
            <a:r>
              <a:rPr lang="fr-FR" sz="3400" i="1" dirty="0" err="1"/>
              <a:t>Picos</a:t>
            </a:r>
            <a:r>
              <a:rPr lang="fr-FR" sz="3400" i="1" dirty="0"/>
              <a:t> de Europa.</a:t>
            </a:r>
            <a:endParaRPr lang="fr-FR" sz="3400" dirty="0"/>
          </a:p>
        </p:txBody>
      </p:sp>
      <p:sp>
        <p:nvSpPr>
          <p:cNvPr id="14" name="Rounded Rectangle 14">
            <a:extLst>
              <a:ext uri="{FF2B5EF4-FFF2-40B4-BE49-F238E27FC236}">
                <a16:creationId xmlns:a16="http://schemas.microsoft.com/office/drawing/2014/main" id="{0A460548-61E6-441F-A0E8-C3A05EAADE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6008" y="1066164"/>
            <a:ext cx="6765949" cy="5148371"/>
          </a:xfrm>
          <a:prstGeom prst="roundRect">
            <a:avLst>
              <a:gd name="adj" fmla="val 2403"/>
            </a:avLst>
          </a:prstGeom>
          <a:solidFill>
            <a:srgbClr val="FFFFFF"/>
          </a:solidFill>
          <a:ln>
            <a:noFill/>
          </a:ln>
          <a:effectLst>
            <a:innerShdw blurRad="114300">
              <a:srgbClr val="404040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E2F8938-8D03-FB89-9467-821A976B105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23" r="25074"/>
          <a:stretch>
            <a:fillRect/>
          </a:stretch>
        </p:blipFill>
        <p:spPr>
          <a:xfrm>
            <a:off x="4955339" y="1336566"/>
            <a:ext cx="6127287" cy="4607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0463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388908F-1DDF-E43D-14E0-CF4BC81BAF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AB770A1E-C820-91BF-DD53-8980CEE9DD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AD08CDC-0247-6D0B-E7BC-06E3CB0382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1CE164C2-8B81-C88D-CB96-FAE0A6F02B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229248"/>
            <a:ext cx="5349607" cy="1029153"/>
          </a:xfrm>
        </p:spPr>
        <p:txBody>
          <a:bodyPr anchor="b">
            <a:normAutofit/>
          </a:bodyPr>
          <a:lstStyle/>
          <a:p>
            <a:pPr algn="ctr"/>
            <a:r>
              <a:rPr lang="fr-FR" altLang="fr-FR" sz="3200" dirty="0">
                <a:latin typeface="Algerian" panose="04020705040A02060702" pitchFamily="82" charset="0"/>
              </a:rPr>
              <a:t>Lundi 4 MAI (Matin)</a:t>
            </a:r>
            <a:br>
              <a:rPr lang="fr-FR" altLang="fr-FR" sz="3200" dirty="0">
                <a:latin typeface="Algerian" panose="04020705040A02060702" pitchFamily="82" charset="0"/>
              </a:rPr>
            </a:br>
            <a:r>
              <a:rPr lang="fr-FR" altLang="fr-FR" sz="3200" dirty="0">
                <a:solidFill>
                  <a:srgbClr val="FF0000"/>
                </a:solidFill>
                <a:latin typeface="Algerian" panose="04020705040A02060702" pitchFamily="82" charset="0"/>
              </a:rPr>
              <a:t>GROUPE 1 – 2°1 à 2°8</a:t>
            </a:r>
            <a:endParaRPr lang="fr-FR" sz="32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234D9DF-C78B-78D4-2688-0AC5DF513F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425315"/>
            <a:ext cx="5197883" cy="3678916"/>
          </a:xfrm>
        </p:spPr>
        <p:txBody>
          <a:bodyPr>
            <a:noAutofit/>
          </a:bodyPr>
          <a:lstStyle/>
          <a:p>
            <a:pPr algn="just"/>
            <a:r>
              <a:rPr lang="fr-FR" sz="3200" dirty="0"/>
              <a:t>10H30 : </a:t>
            </a:r>
            <a:r>
              <a:rPr lang="fr-FR" altLang="fr-FR" sz="3200" dirty="0"/>
              <a:t>Cours de cuisine – préparation d’une entrée et d’un plat principal avec des produits locaux.</a:t>
            </a:r>
          </a:p>
          <a:p>
            <a:pPr marL="91440" indent="-91440" algn="just">
              <a:defRPr/>
            </a:pPr>
            <a:r>
              <a:rPr lang="fr-FR" altLang="fr-FR" sz="3200" dirty="0"/>
              <a:t> Déjeuner avec les préparations. Menu végétarien possible.</a:t>
            </a:r>
          </a:p>
          <a:p>
            <a:pPr marL="91440" indent="-91440" algn="just" fontAlgn="auto">
              <a:spcAft>
                <a:spcPts val="0"/>
              </a:spcAft>
              <a:defRPr/>
            </a:pPr>
            <a:endParaRPr lang="fr-FR" altLang="fr-FR" sz="3200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83CDFD9-B8D6-4E30-1A2F-9A31E91F37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20" r="24937" b="-2"/>
          <a:stretch>
            <a:fillRect/>
          </a:stretch>
        </p:blipFill>
        <p:spPr>
          <a:xfrm>
            <a:off x="5349607" y="746125"/>
            <a:ext cx="3314451" cy="3358380"/>
          </a:xfrm>
          <a:prstGeom prst="rect">
            <a:avLst/>
          </a:prstGeom>
        </p:spPr>
      </p:pic>
      <p:sp>
        <p:nvSpPr>
          <p:cNvPr id="19" name="Round Single Corner Rectangle 17">
            <a:extLst>
              <a:ext uri="{FF2B5EF4-FFF2-40B4-BE49-F238E27FC236}">
                <a16:creationId xmlns:a16="http://schemas.microsoft.com/office/drawing/2014/main" id="{B3F7F6CE-3A73-0B7A-46F5-E103FB0CCF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10817" y="1002026"/>
            <a:ext cx="2309217" cy="1684338"/>
          </a:xfrm>
          <a:prstGeom prst="round1Rect">
            <a:avLst>
              <a:gd name="adj" fmla="val 11295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 Single Corner Rectangle 16">
            <a:extLst>
              <a:ext uri="{FF2B5EF4-FFF2-40B4-BE49-F238E27FC236}">
                <a16:creationId xmlns:a16="http://schemas.microsoft.com/office/drawing/2014/main" id="{94988607-4263-4964-51F2-239478161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6241840" y="4259603"/>
            <a:ext cx="2417253" cy="1840846"/>
          </a:xfrm>
          <a:prstGeom prst="round1Rect">
            <a:avLst>
              <a:gd name="adj" fmla="val 1129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3B18F24-0ADE-29C0-AABF-5F7EBE2A88F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4" b="715"/>
          <a:stretch>
            <a:fillRect/>
          </a:stretch>
        </p:blipFill>
        <p:spPr>
          <a:xfrm>
            <a:off x="8810817" y="2822889"/>
            <a:ext cx="2695383" cy="3532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432581"/>
      </p:ext>
    </p:extLst>
  </p:cSld>
  <p:clrMapOvr>
    <a:masterClrMapping/>
  </p:clrMapOvr>
</p:sld>
</file>

<file path=ppt/theme/theme1.xml><?xml version="1.0" encoding="utf-8"?>
<a:theme xmlns:a="http://schemas.openxmlformats.org/drawingml/2006/main" name="Traînée de condensation">
  <a:themeElements>
    <a:clrScheme name="Traînée de condensation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Traînée de condensation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raînée de condensation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471</TotalTime>
  <Words>1337</Words>
  <Application>Microsoft Office PowerPoint</Application>
  <PresentationFormat>Grand écran</PresentationFormat>
  <Paragraphs>122</Paragraphs>
  <Slides>23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27" baseType="lpstr">
      <vt:lpstr>Algerian</vt:lpstr>
      <vt:lpstr>Arial</vt:lpstr>
      <vt:lpstr>Century Gothic</vt:lpstr>
      <vt:lpstr>Traînée de condensation</vt:lpstr>
      <vt:lpstr>Voyage scolaire à SantandeR</vt:lpstr>
      <vt:lpstr>Santander</vt:lpstr>
      <vt:lpstr>Voyage</vt:lpstr>
      <vt:lpstr>Formalités administratives</vt:lpstr>
      <vt:lpstr>Bagages</vt:lpstr>
      <vt:lpstr>Programme</vt:lpstr>
      <vt:lpstr>Dimanche 3 mai</vt:lpstr>
      <vt:lpstr>Lundi 4 MAI (Matin)</vt:lpstr>
      <vt:lpstr>Lundi 4 MAI (Matin) GROUPE 1 – 2°1 à 2°8</vt:lpstr>
      <vt:lpstr>Lundi 4 MAI (Matin) GROUPE 2 – 2°9 à 2°12</vt:lpstr>
      <vt:lpstr>Lundi 4 MAI (Après-midi )</vt:lpstr>
      <vt:lpstr>Mardi 5 MAI (Matin) GROUPE 2 – 2°9 à 2°12</vt:lpstr>
      <vt:lpstr>Mardi 5 MAI (Matin) GROUPE 1 – 2°1 à 2°8</vt:lpstr>
      <vt:lpstr>MARdi 5 MAI</vt:lpstr>
      <vt:lpstr>Mercredi 5 MAI (Après-midi)</vt:lpstr>
      <vt:lpstr>MERCREDI 6 MAI (MATIN)</vt:lpstr>
      <vt:lpstr>JEUDI 7 MAI (MATIN)</vt:lpstr>
      <vt:lpstr>JEUDI 7 MAI (après-midi)</vt:lpstr>
      <vt:lpstr>VENDREDI 8 MAI (MATIN)</vt:lpstr>
      <vt:lpstr>Consignes à respecter durant le voyage</vt:lpstr>
      <vt:lpstr>dans l’intérêt de tous</vt:lpstr>
      <vt:lpstr>FamilleS d’accueil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floriane.catherin</dc:creator>
  <cp:lastModifiedBy>floriane.catherin</cp:lastModifiedBy>
  <cp:revision>11</cp:revision>
  <dcterms:created xsi:type="dcterms:W3CDTF">2026-03-04T13:15:52Z</dcterms:created>
  <dcterms:modified xsi:type="dcterms:W3CDTF">2026-03-27T16:49:34Z</dcterms:modified>
</cp:coreProperties>
</file>